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media/image2.jpeg" ContentType="image/jpeg"/>
  <Override PartName="/ppt/media/image3.jpeg" ContentType="image/jpeg"/>
  <Override PartName="/ppt/theme/theme2.xml" ContentType="application/vnd.openxmlformats-officedocument.theme+xml"/>
  <Override PartName="/ppt/media/image4.jpeg" ContentType="image/jpeg"/>
  <Override PartName="/ppt/media/media1.mp4" ContentType="video/unknown"/>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000" u="none" kumimoji="0" normalizeH="0">
        <a:ln>
          <a:noFill/>
        </a:ln>
        <a:solidFill>
          <a:srgbClr val="000000"/>
        </a:solidFill>
        <a:effectLst/>
        <a:uFillTx/>
        <a:latin typeface="Times"/>
        <a:ea typeface="Times"/>
        <a:cs typeface="Times"/>
        <a:sym typeface="Times"/>
      </a:defRPr>
    </a:lvl1pPr>
    <a:lvl2pPr marL="0" marR="0" indent="228600" algn="l" defTabSz="457200" rtl="0" fontAlgn="auto" latinLnBrk="0" hangingPunct="0">
      <a:lnSpc>
        <a:spcPct val="100000"/>
      </a:lnSpc>
      <a:spcBef>
        <a:spcPts val="0"/>
      </a:spcBef>
      <a:spcAft>
        <a:spcPts val="0"/>
      </a:spcAft>
      <a:buClrTx/>
      <a:buSzTx/>
      <a:buFontTx/>
      <a:buNone/>
      <a:tabLst/>
      <a:defRPr b="0" baseline="0" cap="none" i="0" spc="0" strike="noStrike" sz="1000" u="none" kumimoji="0" normalizeH="0">
        <a:ln>
          <a:noFill/>
        </a:ln>
        <a:solidFill>
          <a:srgbClr val="000000"/>
        </a:solidFill>
        <a:effectLst/>
        <a:uFillTx/>
        <a:latin typeface="Times"/>
        <a:ea typeface="Times"/>
        <a:cs typeface="Times"/>
        <a:sym typeface="Times"/>
      </a:defRPr>
    </a:lvl2pPr>
    <a:lvl3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000" u="none" kumimoji="0" normalizeH="0">
        <a:ln>
          <a:noFill/>
        </a:ln>
        <a:solidFill>
          <a:srgbClr val="000000"/>
        </a:solidFill>
        <a:effectLst/>
        <a:uFillTx/>
        <a:latin typeface="Times"/>
        <a:ea typeface="Times"/>
        <a:cs typeface="Times"/>
        <a:sym typeface="Times"/>
      </a:defRPr>
    </a:lvl3pPr>
    <a:lvl4pPr marL="0" marR="0" indent="685800" algn="l" defTabSz="457200" rtl="0" fontAlgn="auto" latinLnBrk="0" hangingPunct="0">
      <a:lnSpc>
        <a:spcPct val="100000"/>
      </a:lnSpc>
      <a:spcBef>
        <a:spcPts val="0"/>
      </a:spcBef>
      <a:spcAft>
        <a:spcPts val="0"/>
      </a:spcAft>
      <a:buClrTx/>
      <a:buSzTx/>
      <a:buFontTx/>
      <a:buNone/>
      <a:tabLst/>
      <a:defRPr b="0" baseline="0" cap="none" i="0" spc="0" strike="noStrike" sz="1000" u="none" kumimoji="0" normalizeH="0">
        <a:ln>
          <a:noFill/>
        </a:ln>
        <a:solidFill>
          <a:srgbClr val="000000"/>
        </a:solidFill>
        <a:effectLst/>
        <a:uFillTx/>
        <a:latin typeface="Times"/>
        <a:ea typeface="Times"/>
        <a:cs typeface="Times"/>
        <a:sym typeface="Times"/>
      </a:defRPr>
    </a:lvl4pPr>
    <a:lvl5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000" u="none" kumimoji="0" normalizeH="0">
        <a:ln>
          <a:noFill/>
        </a:ln>
        <a:solidFill>
          <a:srgbClr val="000000"/>
        </a:solidFill>
        <a:effectLst/>
        <a:uFillTx/>
        <a:latin typeface="Times"/>
        <a:ea typeface="Times"/>
        <a:cs typeface="Times"/>
        <a:sym typeface="Times"/>
      </a:defRPr>
    </a:lvl5pPr>
    <a:lvl6pPr marL="0" marR="0" indent="1143000" algn="l" defTabSz="457200" rtl="0" fontAlgn="auto" latinLnBrk="0" hangingPunct="0">
      <a:lnSpc>
        <a:spcPct val="100000"/>
      </a:lnSpc>
      <a:spcBef>
        <a:spcPts val="0"/>
      </a:spcBef>
      <a:spcAft>
        <a:spcPts val="0"/>
      </a:spcAft>
      <a:buClrTx/>
      <a:buSzTx/>
      <a:buFontTx/>
      <a:buNone/>
      <a:tabLst/>
      <a:defRPr b="0" baseline="0" cap="none" i="0" spc="0" strike="noStrike" sz="1000" u="none" kumimoji="0" normalizeH="0">
        <a:ln>
          <a:noFill/>
        </a:ln>
        <a:solidFill>
          <a:srgbClr val="000000"/>
        </a:solidFill>
        <a:effectLst/>
        <a:uFillTx/>
        <a:latin typeface="Times"/>
        <a:ea typeface="Times"/>
        <a:cs typeface="Times"/>
        <a:sym typeface="Times"/>
      </a:defRPr>
    </a:lvl6pPr>
    <a:lvl7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000" u="none" kumimoji="0" normalizeH="0">
        <a:ln>
          <a:noFill/>
        </a:ln>
        <a:solidFill>
          <a:srgbClr val="000000"/>
        </a:solidFill>
        <a:effectLst/>
        <a:uFillTx/>
        <a:latin typeface="Times"/>
        <a:ea typeface="Times"/>
        <a:cs typeface="Times"/>
        <a:sym typeface="Times"/>
      </a:defRPr>
    </a:lvl7pPr>
    <a:lvl8pPr marL="0" marR="0" indent="1600200" algn="l" defTabSz="457200" rtl="0" fontAlgn="auto" latinLnBrk="0" hangingPunct="0">
      <a:lnSpc>
        <a:spcPct val="100000"/>
      </a:lnSpc>
      <a:spcBef>
        <a:spcPts val="0"/>
      </a:spcBef>
      <a:spcAft>
        <a:spcPts val="0"/>
      </a:spcAft>
      <a:buClrTx/>
      <a:buSzTx/>
      <a:buFontTx/>
      <a:buNone/>
      <a:tabLst/>
      <a:defRPr b="0" baseline="0" cap="none" i="0" spc="0" strike="noStrike" sz="1000" u="none" kumimoji="0" normalizeH="0">
        <a:ln>
          <a:noFill/>
        </a:ln>
        <a:solidFill>
          <a:srgbClr val="000000"/>
        </a:solidFill>
        <a:effectLst/>
        <a:uFillTx/>
        <a:latin typeface="Times"/>
        <a:ea typeface="Times"/>
        <a:cs typeface="Times"/>
        <a:sym typeface="Times"/>
      </a:defRPr>
    </a:lvl8pPr>
    <a:lvl9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000" u="none" kumimoji="0" normalizeH="0">
        <a:ln>
          <a:noFill/>
        </a:ln>
        <a:solidFill>
          <a:srgbClr val="000000"/>
        </a:solidFill>
        <a:effectLst/>
        <a:uFillTx/>
        <a:latin typeface="Times"/>
        <a:ea typeface="Times"/>
        <a:cs typeface="Times"/>
        <a:sym typeface="Time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ff">
        <a:fontRef idx="minor">
          <a:srgbClr val="7B867F">
            <a:alpha val="92000"/>
          </a:srgbClr>
        </a:fontRef>
        <a:srgbClr val="7B867F">
          <a:alpha val="92000"/>
        </a:srgbClr>
      </a:tcTxStyle>
      <a:tcStyle>
        <a:tcBdr>
          <a:left>
            <a:ln w="12700" cap="flat">
              <a:solidFill>
                <a:srgbClr val="79A0AF">
                  <a:alpha val="50000"/>
                </a:srgbClr>
              </a:solidFill>
              <a:prstDash val="solid"/>
              <a:miter lim="400000"/>
            </a:ln>
          </a:left>
          <a:right>
            <a:ln w="12700" cap="flat">
              <a:solidFill>
                <a:srgbClr val="79A0AF">
                  <a:alpha val="50000"/>
                </a:srgbClr>
              </a:solidFill>
              <a:prstDash val="solid"/>
              <a:miter lim="400000"/>
            </a:ln>
          </a:right>
          <a:top>
            <a:ln w="12700" cap="flat">
              <a:solidFill>
                <a:srgbClr val="79A0AF">
                  <a:alpha val="50000"/>
                </a:srgbClr>
              </a:solidFill>
              <a:prstDash val="solid"/>
              <a:miter lim="400000"/>
            </a:ln>
          </a:top>
          <a:bottom>
            <a:ln w="12700" cap="flat">
              <a:solidFill>
                <a:srgbClr val="79A0AF">
                  <a:alpha val="50000"/>
                </a:srgbClr>
              </a:solidFill>
              <a:prstDash val="solid"/>
              <a:miter lim="400000"/>
            </a:ln>
          </a:bottom>
          <a:insideH>
            <a:ln w="12700" cap="flat">
              <a:solidFill>
                <a:srgbClr val="79A0AF">
                  <a:alpha val="50000"/>
                </a:srgbClr>
              </a:solidFill>
              <a:prstDash val="solid"/>
              <a:miter lim="400000"/>
            </a:ln>
          </a:insideH>
          <a:insideV>
            <a:ln w="12700" cap="flat">
              <a:solidFill>
                <a:srgbClr val="79A0AF">
                  <a:alpha val="50000"/>
                </a:srgbClr>
              </a:solidFill>
              <a:prstDash val="solid"/>
              <a:miter lim="400000"/>
            </a:ln>
          </a:insideV>
        </a:tcBdr>
        <a:fill>
          <a:noFill/>
        </a:fill>
      </a:tcStyle>
    </a:wholeTbl>
    <a:band2H>
      <a:tcTxStyle b="def" i="def"/>
      <a:tcStyle>
        <a:tcBdr/>
        <a:fill>
          <a:solidFill>
            <a:srgbClr val="BFC0B3">
              <a:alpha val="30000"/>
            </a:srgbClr>
          </a:solidFill>
        </a:fill>
      </a:tcStyle>
    </a:band2H>
    <a:firstCol>
      <a:tcTxStyle b="on" i="off">
        <a:fontRef idx="minor">
          <a:srgbClr val="F5F5EA"/>
        </a:fontRef>
        <a:srgbClr val="F5F5EA"/>
      </a:tcTxStyle>
      <a:tcStyle>
        <a:tcBdr>
          <a:left>
            <a:ln w="12700" cap="flat">
              <a:solidFill>
                <a:srgbClr val="79A0AF">
                  <a:alpha val="50000"/>
                </a:srgbClr>
              </a:solidFill>
              <a:prstDash val="solid"/>
              <a:miter lim="400000"/>
            </a:ln>
          </a:left>
          <a:right>
            <a:ln w="12700" cap="flat">
              <a:solidFill>
                <a:srgbClr val="79A0AF">
                  <a:alpha val="50000"/>
                </a:srgbClr>
              </a:solidFill>
              <a:prstDash val="solid"/>
              <a:miter lim="400000"/>
            </a:ln>
          </a:right>
          <a:top>
            <a:ln w="12700" cap="flat">
              <a:solidFill>
                <a:srgbClr val="79A0AF">
                  <a:alpha val="50000"/>
                </a:srgbClr>
              </a:solidFill>
              <a:prstDash val="solid"/>
              <a:miter lim="400000"/>
            </a:ln>
          </a:top>
          <a:bottom>
            <a:ln w="12700" cap="flat">
              <a:solidFill>
                <a:srgbClr val="79A0AF">
                  <a:alpha val="50000"/>
                </a:srgbClr>
              </a:solidFill>
              <a:prstDash val="solid"/>
              <a:miter lim="400000"/>
            </a:ln>
          </a:bottom>
          <a:insideH>
            <a:ln w="12700" cap="flat">
              <a:solidFill>
                <a:srgbClr val="79A0AF">
                  <a:alpha val="50000"/>
                </a:srgbClr>
              </a:solidFill>
              <a:prstDash val="solid"/>
              <a:miter lim="400000"/>
            </a:ln>
          </a:insideH>
          <a:insideV>
            <a:ln w="12700" cap="flat">
              <a:solidFill>
                <a:srgbClr val="79A0AF">
                  <a:alpha val="50000"/>
                </a:srgbClr>
              </a:solidFill>
              <a:prstDash val="solid"/>
              <a:miter lim="400000"/>
            </a:ln>
          </a:insideV>
        </a:tcBdr>
        <a:fill>
          <a:noFill/>
        </a:fill>
      </a:tcStyle>
    </a:firstCol>
    <a:lastRow>
      <a:tcTxStyle b="on" i="off">
        <a:fontRef idx="minor">
          <a:srgbClr val="7B867F">
            <a:alpha val="92000"/>
          </a:srgbClr>
        </a:fontRef>
        <a:srgbClr val="7B867F">
          <a:alpha val="92000"/>
        </a:srgbClr>
      </a:tcTxStyle>
      <a:tcStyle>
        <a:tcBdr>
          <a:left>
            <a:ln w="12700" cap="flat">
              <a:solidFill>
                <a:srgbClr val="79A0AF">
                  <a:alpha val="50000"/>
                </a:srgbClr>
              </a:solidFill>
              <a:prstDash val="solid"/>
              <a:miter lim="400000"/>
            </a:ln>
          </a:left>
          <a:right>
            <a:ln w="12700" cap="flat">
              <a:solidFill>
                <a:srgbClr val="79A0AF">
                  <a:alpha val="50000"/>
                </a:srgbClr>
              </a:solidFill>
              <a:prstDash val="solid"/>
              <a:miter lim="400000"/>
            </a:ln>
          </a:right>
          <a:top>
            <a:ln w="25400" cap="flat">
              <a:solidFill>
                <a:srgbClr val="79A0AF">
                  <a:alpha val="50000"/>
                </a:srgbClr>
              </a:solidFill>
              <a:prstDash val="solid"/>
              <a:miter lim="400000"/>
            </a:ln>
          </a:top>
          <a:bottom>
            <a:ln w="12700" cap="flat">
              <a:solidFill>
                <a:srgbClr val="79A0AF">
                  <a:alpha val="50000"/>
                </a:srgbClr>
              </a:solidFill>
              <a:prstDash val="solid"/>
              <a:miter lim="400000"/>
            </a:ln>
          </a:bottom>
          <a:insideH>
            <a:ln w="12700" cap="flat">
              <a:solidFill>
                <a:srgbClr val="79A0AF">
                  <a:alpha val="50000"/>
                </a:srgbClr>
              </a:solidFill>
              <a:prstDash val="solid"/>
              <a:miter lim="400000"/>
            </a:ln>
          </a:insideH>
          <a:insideV>
            <a:ln w="12700" cap="flat">
              <a:solidFill>
                <a:srgbClr val="79A0AF">
                  <a:alpha val="50000"/>
                </a:srgbClr>
              </a:solidFill>
              <a:prstDash val="solid"/>
              <a:miter lim="400000"/>
            </a:ln>
          </a:insideV>
        </a:tcBdr>
        <a:fill>
          <a:noFill/>
        </a:fill>
      </a:tcStyle>
    </a:lastRow>
    <a:firstRow>
      <a:tcTxStyle b="on" i="off">
        <a:fontRef idx="minor">
          <a:srgbClr val="F5F5EA"/>
        </a:fontRef>
        <a:srgbClr val="F5F5EA"/>
      </a:tcTxStyle>
      <a:tcStyle>
        <a:tcBdr>
          <a:left>
            <a:ln w="12700" cap="flat">
              <a:solidFill>
                <a:srgbClr val="79A0AF">
                  <a:alpha val="50000"/>
                </a:srgbClr>
              </a:solidFill>
              <a:prstDash val="solid"/>
              <a:miter lim="400000"/>
            </a:ln>
          </a:left>
          <a:right>
            <a:ln w="12700" cap="flat">
              <a:solidFill>
                <a:srgbClr val="79A0AF">
                  <a:alpha val="50000"/>
                </a:srgbClr>
              </a:solidFill>
              <a:prstDash val="solid"/>
              <a:miter lim="400000"/>
            </a:ln>
          </a:right>
          <a:top>
            <a:ln w="12700" cap="flat">
              <a:solidFill>
                <a:srgbClr val="79A0AF">
                  <a:alpha val="50000"/>
                </a:srgbClr>
              </a:solidFill>
              <a:prstDash val="solid"/>
              <a:miter lim="400000"/>
            </a:ln>
          </a:top>
          <a:bottom>
            <a:ln w="12700" cap="flat">
              <a:solidFill>
                <a:srgbClr val="79A0AF">
                  <a:alpha val="50000"/>
                </a:srgbClr>
              </a:solidFill>
              <a:prstDash val="solid"/>
              <a:miter lim="400000"/>
            </a:ln>
          </a:bottom>
          <a:insideH>
            <a:ln w="12700" cap="flat">
              <a:solidFill>
                <a:srgbClr val="79A0AF">
                  <a:alpha val="50000"/>
                </a:srgbClr>
              </a:solidFill>
              <a:prstDash val="solid"/>
              <a:miter lim="400000"/>
            </a:ln>
          </a:insideH>
          <a:insideV>
            <a:ln w="12700" cap="flat">
              <a:solidFill>
                <a:srgbClr val="79A0AF">
                  <a:alpha val="50000"/>
                </a:srgbClr>
              </a:solidFill>
              <a:prstDash val="solid"/>
              <a:miter lim="400000"/>
            </a:ln>
          </a:insideV>
        </a:tcBdr>
        <a:fill>
          <a:noFill/>
        </a:fill>
      </a:tcStyle>
    </a:firstRow>
  </a:tblStyle>
  <a:tblStyle styleId="{C7B018BB-80A7-4F77-B60F-C8B233D01FF8}" styleName="">
    <a:tblBg/>
    <a:wholeTbl>
      <a:tcTxStyle b="on" i="off">
        <a:fontRef idx="minor">
          <a:srgbClr val="7B867F">
            <a:alpha val="92000"/>
          </a:srgbClr>
        </a:fontRef>
        <a:srgbClr val="7B867F">
          <a:alpha val="92000"/>
        </a:srgbClr>
      </a:tcTxStyle>
      <a:tcStyle>
        <a:tcBdr>
          <a:left>
            <a:ln w="12700" cap="flat">
              <a:solidFill>
                <a:srgbClr val="686763">
                  <a:alpha val="70000"/>
                </a:srgbClr>
              </a:solidFill>
              <a:prstDash val="solid"/>
              <a:miter lim="400000"/>
            </a:ln>
          </a:left>
          <a:right>
            <a:ln w="12700" cap="flat">
              <a:solidFill>
                <a:srgbClr val="686763">
                  <a:alpha val="70000"/>
                </a:srgbClr>
              </a:solidFill>
              <a:prstDash val="solid"/>
              <a:miter lim="400000"/>
            </a:ln>
          </a:right>
          <a:top>
            <a:ln w="12700" cap="flat">
              <a:solidFill>
                <a:srgbClr val="686763">
                  <a:alpha val="70000"/>
                </a:srgbClr>
              </a:solidFill>
              <a:prstDash val="solid"/>
              <a:miter lim="400000"/>
            </a:ln>
          </a:top>
          <a:bottom>
            <a:ln w="12700" cap="flat">
              <a:solidFill>
                <a:srgbClr val="686763">
                  <a:alpha val="70000"/>
                </a:srgbClr>
              </a:solidFill>
              <a:prstDash val="solid"/>
              <a:miter lim="400000"/>
            </a:ln>
          </a:bottom>
          <a:insideH>
            <a:ln w="12700" cap="flat">
              <a:solidFill>
                <a:srgbClr val="686763">
                  <a:alpha val="70000"/>
                </a:srgbClr>
              </a:solidFill>
              <a:prstDash val="solid"/>
              <a:miter lim="400000"/>
            </a:ln>
          </a:insideH>
          <a:insideV>
            <a:ln w="12700" cap="flat">
              <a:solidFill>
                <a:srgbClr val="686763">
                  <a:alpha val="70000"/>
                </a:srgbClr>
              </a:solidFill>
              <a:prstDash val="solid"/>
              <a:miter lim="400000"/>
            </a:ln>
          </a:insideV>
        </a:tcBdr>
        <a:fill>
          <a:noFill/>
        </a:fill>
      </a:tcStyle>
    </a:wholeTbl>
    <a:band2H>
      <a:tcTxStyle b="def" i="def"/>
      <a:tcStyle>
        <a:tcBdr/>
        <a:fill>
          <a:solidFill>
            <a:srgbClr val="BFC0B3">
              <a:alpha val="30000"/>
            </a:srgbClr>
          </a:solidFill>
        </a:fill>
      </a:tcStyle>
    </a:band2H>
    <a:firstCol>
      <a:tcTxStyle b="on" i="off">
        <a:fontRef idx="minor">
          <a:srgbClr val="F5F5EA"/>
        </a:fontRef>
        <a:srgbClr val="F5F5EA"/>
      </a:tcTxStyle>
      <a:tcStyle>
        <a:tcBdr>
          <a:left>
            <a:ln w="12700" cap="flat">
              <a:solidFill>
                <a:srgbClr val="686763">
                  <a:alpha val="70000"/>
                </a:srgbClr>
              </a:solidFill>
              <a:prstDash val="solid"/>
              <a:miter lim="400000"/>
            </a:ln>
          </a:left>
          <a:right>
            <a:ln w="12700" cap="flat">
              <a:solidFill>
                <a:srgbClr val="686763">
                  <a:alpha val="70000"/>
                </a:srgbClr>
              </a:solidFill>
              <a:prstDash val="solid"/>
              <a:miter lim="400000"/>
            </a:ln>
          </a:right>
          <a:top>
            <a:ln w="12700" cap="flat">
              <a:solidFill>
                <a:srgbClr val="686763">
                  <a:alpha val="70000"/>
                </a:srgbClr>
              </a:solidFill>
              <a:prstDash val="solid"/>
              <a:miter lim="400000"/>
            </a:ln>
          </a:top>
          <a:bottom>
            <a:ln w="12700" cap="flat">
              <a:solidFill>
                <a:srgbClr val="686763">
                  <a:alpha val="70000"/>
                </a:srgbClr>
              </a:solidFill>
              <a:prstDash val="solid"/>
              <a:miter lim="400000"/>
            </a:ln>
          </a:bottom>
          <a:insideH>
            <a:ln w="12700" cap="flat">
              <a:solidFill>
                <a:srgbClr val="686763">
                  <a:alpha val="70000"/>
                </a:srgbClr>
              </a:solidFill>
              <a:prstDash val="solid"/>
              <a:miter lim="400000"/>
            </a:ln>
          </a:insideH>
          <a:insideV>
            <a:ln w="12700" cap="flat">
              <a:solidFill>
                <a:srgbClr val="686763">
                  <a:alpha val="70000"/>
                </a:srgbClr>
              </a:solidFill>
              <a:prstDash val="solid"/>
              <a:miter lim="400000"/>
            </a:ln>
          </a:insideV>
        </a:tcBdr>
        <a:fill>
          <a:noFill/>
        </a:fill>
      </a:tcStyle>
    </a:firstCol>
    <a:lastRow>
      <a:tcTxStyle b="on" i="off">
        <a:fontRef idx="minor">
          <a:srgbClr val="F5F5EA"/>
        </a:fontRef>
        <a:srgbClr val="F5F5EA"/>
      </a:tcTxStyle>
      <a:tcStyle>
        <a:tcBdr>
          <a:left>
            <a:ln w="12700" cap="flat">
              <a:solidFill>
                <a:srgbClr val="686763">
                  <a:alpha val="70000"/>
                </a:srgbClr>
              </a:solidFill>
              <a:prstDash val="solid"/>
              <a:miter lim="400000"/>
            </a:ln>
          </a:left>
          <a:right>
            <a:ln w="12700" cap="flat">
              <a:solidFill>
                <a:srgbClr val="686763">
                  <a:alpha val="70000"/>
                </a:srgbClr>
              </a:solidFill>
              <a:prstDash val="solid"/>
              <a:miter lim="400000"/>
            </a:ln>
          </a:right>
          <a:top>
            <a:ln w="12700" cap="flat">
              <a:solidFill>
                <a:srgbClr val="686763">
                  <a:alpha val="70000"/>
                </a:srgbClr>
              </a:solidFill>
              <a:prstDash val="solid"/>
              <a:miter lim="400000"/>
            </a:ln>
          </a:top>
          <a:bottom>
            <a:ln w="12700" cap="flat">
              <a:solidFill>
                <a:srgbClr val="686763">
                  <a:alpha val="70000"/>
                </a:srgbClr>
              </a:solidFill>
              <a:prstDash val="solid"/>
              <a:miter lim="400000"/>
            </a:ln>
          </a:bottom>
          <a:insideH>
            <a:ln w="12700" cap="flat">
              <a:solidFill>
                <a:srgbClr val="686763">
                  <a:alpha val="70000"/>
                </a:srgbClr>
              </a:solidFill>
              <a:prstDash val="solid"/>
              <a:miter lim="400000"/>
            </a:ln>
          </a:insideH>
          <a:insideV>
            <a:ln w="12700" cap="flat">
              <a:solidFill>
                <a:srgbClr val="686763">
                  <a:alpha val="70000"/>
                </a:srgbClr>
              </a:solidFill>
              <a:prstDash val="solid"/>
              <a:miter lim="400000"/>
            </a:ln>
          </a:insideV>
        </a:tcBdr>
        <a:fill>
          <a:noFill/>
        </a:fill>
      </a:tcStyle>
    </a:lastRow>
    <a:firstRow>
      <a:tcTxStyle b="on" i="off">
        <a:fontRef idx="minor">
          <a:srgbClr val="F5F5EA"/>
        </a:fontRef>
        <a:srgbClr val="F5F5EA"/>
      </a:tcTxStyle>
      <a:tcStyle>
        <a:tcBdr>
          <a:left>
            <a:ln w="12700" cap="flat">
              <a:solidFill>
                <a:srgbClr val="686763">
                  <a:alpha val="70000"/>
                </a:srgbClr>
              </a:solidFill>
              <a:prstDash val="solid"/>
              <a:miter lim="400000"/>
            </a:ln>
          </a:left>
          <a:right>
            <a:ln w="12700" cap="flat">
              <a:solidFill>
                <a:srgbClr val="686763">
                  <a:alpha val="70000"/>
                </a:srgbClr>
              </a:solidFill>
              <a:prstDash val="solid"/>
              <a:miter lim="400000"/>
            </a:ln>
          </a:right>
          <a:top>
            <a:ln w="12700" cap="flat">
              <a:solidFill>
                <a:srgbClr val="686763">
                  <a:alpha val="70000"/>
                </a:srgbClr>
              </a:solidFill>
              <a:prstDash val="solid"/>
              <a:miter lim="400000"/>
            </a:ln>
          </a:top>
          <a:bottom>
            <a:ln w="12700" cap="flat">
              <a:solidFill>
                <a:srgbClr val="686763">
                  <a:alpha val="70000"/>
                </a:srgbClr>
              </a:solidFill>
              <a:prstDash val="solid"/>
              <a:miter lim="400000"/>
            </a:ln>
          </a:bottom>
          <a:insideH>
            <a:ln w="12700" cap="flat">
              <a:solidFill>
                <a:srgbClr val="686763">
                  <a:alpha val="70000"/>
                </a:srgbClr>
              </a:solidFill>
              <a:prstDash val="solid"/>
              <a:miter lim="400000"/>
            </a:ln>
          </a:insideH>
          <a:insideV>
            <a:ln w="12700" cap="flat">
              <a:solidFill>
                <a:srgbClr val="686763">
                  <a:alpha val="70000"/>
                </a:srgbClr>
              </a:solidFill>
              <a:prstDash val="solid"/>
              <a:miter lim="400000"/>
            </a:ln>
          </a:insideV>
        </a:tcBdr>
        <a:fill>
          <a:noFill/>
        </a:fill>
      </a:tcStyle>
    </a:firstRow>
  </a:tblStyle>
  <a:tblStyle styleId="{EEE7283C-3CF3-47DC-8721-378D4A62B228}" styleName="">
    <a:tblBg/>
    <a:wholeTbl>
      <a:tcTxStyle b="off" i="off">
        <a:fontRef idx="minor">
          <a:srgbClr val="546056"/>
        </a:fontRef>
        <a:srgbClr val="546056"/>
      </a:tcTxStyle>
      <a:tcStyle>
        <a:tcBdr>
          <a:left>
            <a:ln w="12700" cap="flat">
              <a:solidFill>
                <a:srgbClr val="B59660"/>
              </a:solidFill>
              <a:prstDash val="solid"/>
              <a:miter lim="400000"/>
            </a:ln>
          </a:left>
          <a:right>
            <a:ln w="12700" cap="flat">
              <a:solidFill>
                <a:srgbClr val="B59660"/>
              </a:solidFill>
              <a:prstDash val="solid"/>
              <a:miter lim="400000"/>
            </a:ln>
          </a:right>
          <a:top>
            <a:ln w="12700" cap="flat">
              <a:solidFill>
                <a:srgbClr val="B59660"/>
              </a:solidFill>
              <a:prstDash val="solid"/>
              <a:miter lim="400000"/>
            </a:ln>
          </a:top>
          <a:bottom>
            <a:ln w="12700" cap="flat">
              <a:solidFill>
                <a:srgbClr val="B59660"/>
              </a:solidFill>
              <a:prstDash val="solid"/>
              <a:miter lim="400000"/>
            </a:ln>
          </a:bottom>
          <a:insideH>
            <a:ln w="12700" cap="flat">
              <a:solidFill>
                <a:srgbClr val="B59660"/>
              </a:solidFill>
              <a:prstDash val="solid"/>
              <a:miter lim="400000"/>
            </a:ln>
          </a:insideH>
          <a:insideV>
            <a:ln w="12700" cap="flat">
              <a:solidFill>
                <a:srgbClr val="B59660"/>
              </a:solidFill>
              <a:prstDash val="solid"/>
              <a:miter lim="400000"/>
            </a:ln>
          </a:insideV>
        </a:tcBdr>
        <a:fill>
          <a:noFill/>
        </a:fill>
      </a:tcStyle>
    </a:wholeTbl>
    <a:band2H>
      <a:tcTxStyle b="def" i="def"/>
      <a:tcStyle>
        <a:tcBdr/>
        <a:fill>
          <a:solidFill>
            <a:srgbClr val="BFC0B3">
              <a:alpha val="30000"/>
            </a:srgbClr>
          </a:solidFill>
        </a:fill>
      </a:tcStyle>
    </a:band2H>
    <a:firstCol>
      <a:tcTxStyle b="on" i="off">
        <a:fontRef idx="minor">
          <a:srgbClr val="F5F5EA"/>
        </a:fontRef>
        <a:srgbClr val="F5F5EA"/>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546056"/>
        </a:fontRef>
        <a:srgbClr val="546056"/>
      </a:tcTxStyle>
      <a:tcStyle>
        <a:tcBdr>
          <a:left>
            <a:ln w="12700" cap="flat">
              <a:noFill/>
              <a:miter lim="400000"/>
            </a:ln>
          </a:left>
          <a:right>
            <a:ln w="12700" cap="flat">
              <a:noFill/>
              <a:miter lim="400000"/>
            </a:ln>
          </a:right>
          <a:top>
            <a:ln w="25400" cap="flat">
              <a:solidFill>
                <a:srgbClr val="B59660"/>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5F5EA"/>
        </a:fontRef>
        <a:srgbClr val="F5F5EA"/>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CF821DB8-F4EB-4A41-A1BA-3FCAFE7338EE}" styleName="">
    <a:tblBg/>
    <a:wholeTbl>
      <a:tcTxStyle b="on" i="off">
        <a:fontRef idx="minor">
          <a:srgbClr val="7B867F">
            <a:alpha val="92000"/>
          </a:srgbClr>
        </a:fontRef>
        <a:srgbClr val="7B867F">
          <a:alpha val="92000"/>
        </a:srgbClr>
      </a:tcTxStyle>
      <a:tcStyle>
        <a:tcBdr>
          <a:left>
            <a:ln w="12700" cap="flat">
              <a:noFill/>
              <a:miter lim="400000"/>
            </a:ln>
          </a:left>
          <a:right>
            <a:ln w="12700" cap="flat">
              <a:noFill/>
              <a:miter lim="400000"/>
            </a:ln>
          </a:right>
          <a:top>
            <a:ln w="12700" cap="flat">
              <a:solidFill>
                <a:srgbClr val="070707">
                  <a:alpha val="50000"/>
                </a:srgbClr>
              </a:solidFill>
              <a:prstDash val="solid"/>
              <a:miter lim="400000"/>
            </a:ln>
          </a:top>
          <a:bottom>
            <a:ln w="12700" cap="flat">
              <a:solidFill>
                <a:srgbClr val="070707">
                  <a:alpha val="50000"/>
                </a:srgbClr>
              </a:solidFill>
              <a:prstDash val="solid"/>
              <a:miter lim="400000"/>
            </a:ln>
          </a:bottom>
          <a:insideH>
            <a:ln w="12700" cap="flat">
              <a:solidFill>
                <a:srgbClr val="070707">
                  <a:alpha val="50000"/>
                </a:srgbClr>
              </a:solidFill>
              <a:prstDash val="solid"/>
              <a:miter lim="400000"/>
            </a:ln>
          </a:insideH>
          <a:insideV>
            <a:ln w="12700" cap="flat">
              <a:noFill/>
              <a:miter lim="400000"/>
            </a:ln>
          </a:insideV>
        </a:tcBdr>
        <a:fill>
          <a:noFill/>
        </a:fill>
      </a:tcStyle>
    </a:wholeTbl>
    <a:band2H>
      <a:tcTxStyle b="def" i="def"/>
      <a:tcStyle>
        <a:tcBdr/>
        <a:fill>
          <a:solidFill>
            <a:srgbClr val="BFC0B3">
              <a:alpha val="30000"/>
            </a:srgbClr>
          </a:solidFill>
        </a:fill>
      </a:tcStyle>
    </a:band2H>
    <a:firstCol>
      <a:tcTxStyle b="on" i="off">
        <a:fontRef idx="minor">
          <a:srgbClr val="F5F5EA"/>
        </a:fontRef>
        <a:srgbClr val="F5F5EA"/>
      </a:tcTxStyle>
      <a:tcStyle>
        <a:tcBdr>
          <a:left>
            <a:ln w="12700" cap="flat">
              <a:solidFill>
                <a:srgbClr val="070707">
                  <a:alpha val="50000"/>
                </a:srgbClr>
              </a:solidFill>
              <a:prstDash val="solid"/>
              <a:miter lim="400000"/>
            </a:ln>
          </a:left>
          <a:right>
            <a:ln w="25400" cap="flat">
              <a:solidFill>
                <a:srgbClr val="070707">
                  <a:alpha val="50000"/>
                </a:srgbClr>
              </a:solidFill>
              <a:prstDash val="solid"/>
              <a:miter lim="400000"/>
            </a:ln>
          </a:right>
          <a:top>
            <a:ln w="12700" cap="flat">
              <a:noFill/>
              <a:miter lim="400000"/>
            </a:ln>
          </a:top>
          <a:bottom>
            <a:ln w="12700" cap="flat">
              <a:noFill/>
              <a:miter lim="400000"/>
            </a:ln>
          </a:bottom>
          <a:insideH>
            <a:ln w="12700" cap="flat">
              <a:noFill/>
              <a:miter lim="400000"/>
            </a:ln>
          </a:insideH>
          <a:insideV>
            <a:ln w="12700" cap="flat">
              <a:solidFill>
                <a:srgbClr val="070707">
                  <a:alpha val="50000"/>
                </a:srgbClr>
              </a:solidFill>
              <a:prstDash val="solid"/>
              <a:miter lim="400000"/>
            </a:ln>
          </a:insideV>
        </a:tcBdr>
        <a:fill>
          <a:solidFill>
            <a:srgbClr val="8F8E8A">
              <a:alpha val="80000"/>
            </a:srgbClr>
          </a:solidFill>
        </a:fill>
      </a:tcStyle>
    </a:firstCol>
    <a:lastRow>
      <a:tcTxStyle b="on" i="off">
        <a:fontRef idx="minor">
          <a:srgbClr val="F5F5EA"/>
        </a:fontRef>
        <a:srgbClr val="F5F5EA"/>
      </a:tcTxStyle>
      <a:tcStyle>
        <a:tcBdr>
          <a:left>
            <a:ln w="12700" cap="flat">
              <a:noFill/>
              <a:miter lim="400000"/>
            </a:ln>
          </a:left>
          <a:right>
            <a:ln w="12700" cap="flat">
              <a:noFill/>
              <a:miter lim="400000"/>
            </a:ln>
          </a:right>
          <a:top>
            <a:ln w="25400" cap="flat">
              <a:solidFill>
                <a:srgbClr val="070707">
                  <a:alpha val="50000"/>
                </a:srgbClr>
              </a:solidFill>
              <a:prstDash val="solid"/>
              <a:miter lim="400000"/>
            </a:ln>
          </a:top>
          <a:bottom>
            <a:ln w="12700" cap="flat">
              <a:solidFill>
                <a:srgbClr val="070707">
                  <a:alpha val="50000"/>
                </a:srgbClr>
              </a:solidFill>
              <a:prstDash val="solid"/>
              <a:miter lim="400000"/>
            </a:ln>
          </a:bottom>
          <a:insideH>
            <a:ln w="12700" cap="flat">
              <a:solidFill>
                <a:srgbClr val="070707">
                  <a:alpha val="50000"/>
                </a:srgbClr>
              </a:solidFill>
              <a:prstDash val="solid"/>
              <a:miter lim="400000"/>
            </a:ln>
          </a:insideH>
          <a:insideV>
            <a:ln w="12700" cap="flat">
              <a:noFill/>
              <a:miter lim="400000"/>
            </a:ln>
          </a:insideV>
        </a:tcBdr>
        <a:fill>
          <a:solidFill>
            <a:schemeClr val="accent2">
              <a:alpha val="90000"/>
            </a:schemeClr>
          </a:solidFill>
        </a:fill>
      </a:tcStyle>
    </a:lastRow>
    <a:firstRow>
      <a:tcTxStyle b="on" i="off">
        <a:fontRef idx="minor">
          <a:srgbClr val="F5F5EA"/>
        </a:fontRef>
        <a:srgbClr val="F5F5EA"/>
      </a:tcTxStyle>
      <a:tcStyle>
        <a:tcBdr>
          <a:left>
            <a:ln w="12700" cap="flat">
              <a:noFill/>
              <a:miter lim="400000"/>
            </a:ln>
          </a:left>
          <a:right>
            <a:ln w="12700" cap="flat">
              <a:noFill/>
              <a:miter lim="400000"/>
            </a:ln>
          </a:right>
          <a:top>
            <a:ln w="12700" cap="flat">
              <a:solidFill>
                <a:srgbClr val="070707">
                  <a:alpha val="50000"/>
                </a:srgbClr>
              </a:solidFill>
              <a:prstDash val="solid"/>
              <a:miter lim="400000"/>
            </a:ln>
          </a:top>
          <a:bottom>
            <a:ln w="25400" cap="flat">
              <a:solidFill>
                <a:srgbClr val="070707">
                  <a:alpha val="50000"/>
                </a:srgbClr>
              </a:solidFill>
              <a:prstDash val="solid"/>
              <a:miter lim="400000"/>
            </a:ln>
          </a:bottom>
          <a:insideH>
            <a:ln w="12700" cap="flat">
              <a:solidFill>
                <a:srgbClr val="070707">
                  <a:alpha val="50000"/>
                </a:srgbClr>
              </a:solidFill>
              <a:prstDash val="solid"/>
              <a:miter lim="400000"/>
            </a:ln>
          </a:insideH>
          <a:insideV>
            <a:ln w="12700" cap="flat">
              <a:noFill/>
              <a:miter lim="400000"/>
            </a:ln>
          </a:insideV>
        </a:tcBdr>
        <a:fill>
          <a:solidFill>
            <a:schemeClr val="accent2">
              <a:alpha val="90000"/>
            </a:schemeClr>
          </a:solidFill>
        </a:fill>
      </a:tcStyle>
    </a:firstRow>
  </a:tblStyle>
  <a:tblStyle styleId="{33BA23B1-9221-436E-865A-0063620EA4FD}" styleName="">
    <a:tblBg/>
    <a:wholeTbl>
      <a:tcTxStyle b="off" i="off">
        <a:fontRef idx="minor">
          <a:srgbClr val="546056"/>
        </a:fontRef>
        <a:srgbClr val="546056"/>
      </a:tcTxStyle>
      <a:tcStyle>
        <a:tcBdr>
          <a:left>
            <a:ln w="12700" cap="flat">
              <a:solidFill>
                <a:srgbClr val="474E49">
                  <a:alpha val="92000"/>
                </a:srgbClr>
              </a:solidFill>
              <a:prstDash val="solid"/>
              <a:miter lim="400000"/>
            </a:ln>
          </a:left>
          <a:right>
            <a:ln w="12700" cap="flat">
              <a:solidFill>
                <a:srgbClr val="474E49">
                  <a:alpha val="92000"/>
                </a:srgbClr>
              </a:solidFill>
              <a:prstDash val="solid"/>
              <a:miter lim="400000"/>
            </a:ln>
          </a:right>
          <a:top>
            <a:ln w="12700" cap="flat">
              <a:solidFill>
                <a:srgbClr val="474E49">
                  <a:alpha val="92000"/>
                </a:srgbClr>
              </a:solidFill>
              <a:prstDash val="solid"/>
              <a:miter lim="400000"/>
            </a:ln>
          </a:top>
          <a:bottom>
            <a:ln w="12700" cap="flat">
              <a:solidFill>
                <a:srgbClr val="474E49">
                  <a:alpha val="92000"/>
                </a:srgbClr>
              </a:solidFill>
              <a:prstDash val="solid"/>
              <a:miter lim="400000"/>
            </a:ln>
          </a:bottom>
          <a:insideH>
            <a:ln w="12700" cap="flat">
              <a:solidFill>
                <a:srgbClr val="474E49">
                  <a:alpha val="92000"/>
                </a:srgbClr>
              </a:solidFill>
              <a:prstDash val="solid"/>
              <a:miter lim="400000"/>
            </a:ln>
          </a:insideH>
          <a:insideV>
            <a:ln w="12700" cap="flat">
              <a:solidFill>
                <a:srgbClr val="474E49">
                  <a:alpha val="92000"/>
                </a:srgbClr>
              </a:solidFill>
              <a:prstDash val="solid"/>
              <a:miter lim="400000"/>
            </a:ln>
          </a:insideV>
        </a:tcBdr>
        <a:fill>
          <a:noFill/>
        </a:fill>
      </a:tcStyle>
    </a:wholeTbl>
    <a:band2H>
      <a:tcTxStyle b="def" i="def"/>
      <a:tcStyle>
        <a:tcBdr/>
        <a:fill>
          <a:solidFill>
            <a:srgbClr val="BFC0B3">
              <a:alpha val="30000"/>
            </a:srgbClr>
          </a:solidFill>
        </a:fill>
      </a:tcStyle>
    </a:band2H>
    <a:firstCol>
      <a:tcTxStyle b="on" i="off">
        <a:fontRef idx="minor">
          <a:srgbClr val="546056"/>
        </a:fontRef>
        <a:srgbClr val="546056"/>
      </a:tcTxStyle>
      <a:tcStyle>
        <a:tcBdr>
          <a:left>
            <a:ln w="12700" cap="flat">
              <a:solidFill>
                <a:srgbClr val="474E49">
                  <a:alpha val="92000"/>
                </a:srgbClr>
              </a:solidFill>
              <a:prstDash val="solid"/>
              <a:miter lim="400000"/>
            </a:ln>
          </a:left>
          <a:right>
            <a:ln w="12700" cap="flat">
              <a:solidFill>
                <a:srgbClr val="474E49">
                  <a:alpha val="92000"/>
                </a:srgbClr>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C6E72">
              <a:alpha val="11000"/>
            </a:srgbClr>
          </a:solidFill>
        </a:fill>
      </a:tcStyle>
    </a:firstCol>
    <a:lastRow>
      <a:tcTxStyle b="on" i="off">
        <a:fontRef idx="minor">
          <a:srgbClr val="546056"/>
        </a:fontRef>
        <a:srgbClr val="546056"/>
      </a:tcTxStyle>
      <a:tcStyle>
        <a:tcBdr>
          <a:left>
            <a:ln w="12700" cap="flat">
              <a:noFill/>
              <a:miter lim="400000"/>
            </a:ln>
          </a:left>
          <a:right>
            <a:ln w="12700" cap="flat">
              <a:noFill/>
              <a:miter lim="400000"/>
            </a:ln>
          </a:right>
          <a:top>
            <a:ln w="12700" cap="flat">
              <a:solidFill>
                <a:srgbClr val="474E49">
                  <a:alpha val="92000"/>
                </a:srgbClr>
              </a:solidFill>
              <a:prstDash val="solid"/>
              <a:miter lim="400000"/>
            </a:ln>
          </a:top>
          <a:bottom>
            <a:ln w="12700" cap="flat">
              <a:solidFill>
                <a:srgbClr val="474E49">
                  <a:alpha val="92000"/>
                </a:srgbClr>
              </a:solidFill>
              <a:prstDash val="solid"/>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solidFill>
                <a:srgbClr val="474E49">
                  <a:alpha val="92000"/>
                </a:srgbClr>
              </a:solidFill>
              <a:prstDash val="solid"/>
              <a:miter lim="400000"/>
            </a:ln>
          </a:top>
          <a:bottom>
            <a:ln w="12700" cap="flat">
              <a:solidFill>
                <a:srgbClr val="474E49">
                  <a:alpha val="92000"/>
                </a:srgbClr>
              </a:solidFill>
              <a:prstDash val="solid"/>
              <a:miter lim="400000"/>
            </a:ln>
          </a:bottom>
          <a:insideH>
            <a:ln w="12700" cap="flat">
              <a:noFill/>
              <a:miter lim="400000"/>
            </a:ln>
          </a:insideH>
          <a:insideV>
            <a:ln w="12700" cap="flat">
              <a:noFill/>
              <a:miter lim="400000"/>
            </a:ln>
          </a:insideV>
        </a:tcBdr>
        <a:fill>
          <a:solidFill>
            <a:srgbClr val="6C6E72">
              <a:alpha val="80000"/>
            </a:srgbClr>
          </a:solidFill>
        </a:fill>
      </a:tcStyle>
    </a:firstRow>
  </a:tblStyle>
  <a:tblStyle styleId="{2708684C-4D16-4618-839F-0558EEFCDFE6}" styleName="">
    <a:tblBg/>
    <a:wholeTbl>
      <a:tcTxStyle b="off" i="off">
        <a:fontRef idx="minor">
          <a:srgbClr val="546056"/>
        </a:fontRef>
        <a:srgbClr val="546056"/>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BFC0B3">
              <a:alpha val="30000"/>
            </a:srgbClr>
          </a:solidFill>
        </a:fill>
      </a:tcStyle>
    </a:band2H>
    <a:firstCol>
      <a:tcTxStyle b="on" i="off">
        <a:fontRef idx="minor">
          <a:srgbClr val="546056"/>
        </a:fontRef>
        <a:srgbClr val="546056"/>
      </a:tcTxStyle>
      <a:tcStyle>
        <a:tcBdr>
          <a:left>
            <a:ln w="12700" cap="flat">
              <a:noFill/>
              <a:miter lim="400000"/>
            </a:ln>
          </a:left>
          <a:right>
            <a:ln w="12700" cap="flat">
              <a:solidFill>
                <a:srgbClr val="000000"/>
              </a:solidFill>
              <a:prstDash val="solid"/>
              <a:miter lim="400000"/>
            </a:ln>
          </a:right>
          <a:top>
            <a:ln w="12700" cap="flat">
              <a:noFill/>
              <a:miter lim="400000"/>
            </a:ln>
          </a:top>
          <a:bottom>
            <a:ln w="12700" cap="flat">
              <a:noFill/>
              <a:miter lim="400000"/>
            </a:ln>
          </a:bottom>
          <a:insideH>
            <a:ln w="12700" cap="flat">
              <a:noFill/>
              <a:miter lim="400000"/>
            </a:ln>
          </a:insideH>
          <a:insideV>
            <a:ln w="12700" cap="flat">
              <a:solidFill>
                <a:srgbClr val="000000"/>
              </a:solidFill>
              <a:custDash>
                <a:ds d="200000" sp="200000"/>
              </a:custDash>
              <a:miter lim="400000"/>
            </a:ln>
          </a:insideV>
        </a:tcBdr>
        <a:fill>
          <a:noFill/>
        </a:fill>
      </a:tcStyle>
    </a:firstCol>
    <a:lastRow>
      <a:tcTxStyle b="on" i="off">
        <a:fontRef idx="minor">
          <a:srgbClr val="546056"/>
        </a:fontRef>
        <a:srgbClr val="546056"/>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noFill/>
              <a:miter lim="400000"/>
            </a:ln>
          </a:insideV>
        </a:tcBdr>
        <a:fill>
          <a:noFill/>
        </a:fill>
      </a:tcStyle>
    </a:lastRow>
    <a:firstRow>
      <a:tcTxStyle b="on" i="off">
        <a:fontRef idx="minor">
          <a:srgbClr val="546056"/>
        </a:fontRef>
        <a:srgbClr val="546056"/>
      </a:tcTxStyle>
      <a:tcStyle>
        <a:tcBdr>
          <a:left>
            <a:ln w="12700" cap="flat">
              <a:noFill/>
              <a:miter lim="400000"/>
            </a:ln>
          </a:left>
          <a:right>
            <a:ln w="12700" cap="flat">
              <a:noFill/>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p:nvPr>
            <p:ph type="sldImg"/>
          </p:nvPr>
        </p:nvSpPr>
        <p:spPr>
          <a:xfrm>
            <a:off x="1143000" y="685800"/>
            <a:ext cx="4572000" cy="3429000"/>
          </a:xfrm>
          <a:prstGeom prst="rect">
            <a:avLst/>
          </a:prstGeom>
        </p:spPr>
        <p:txBody>
          <a:bodyPr/>
          <a:lstStyle/>
          <a:p>
            <a:pPr/>
          </a:p>
        </p:txBody>
      </p:sp>
      <p:sp>
        <p:nvSpPr>
          <p:cNvPr id="129" name="Shape 12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Shape 11"/>
          <p:cNvSpPr/>
          <p:nvPr>
            <p:ph type="title"/>
          </p:nvPr>
        </p:nvSpPr>
        <p:spPr>
          <a:xfrm>
            <a:off x="647700" y="2095500"/>
            <a:ext cx="11709400" cy="2908300"/>
          </a:xfrm>
          <a:prstGeom prst="rect">
            <a:avLst/>
          </a:prstGeom>
        </p:spPr>
        <p:txBody>
          <a:bodyPr anchor="b"/>
          <a:lstStyle>
            <a:lvl1pPr algn="ctr">
              <a:defRPr>
                <a:solidFill>
                  <a:srgbClr val="546056"/>
                </a:solidFill>
              </a:defRPr>
            </a:lvl1pPr>
          </a:lstStyle>
          <a:p>
            <a:pPr/>
            <a:r>
              <a:t>Title Text</a:t>
            </a:r>
          </a:p>
        </p:txBody>
      </p:sp>
      <p:sp>
        <p:nvSpPr>
          <p:cNvPr id="12" name="Shape 12"/>
          <p:cNvSpPr/>
          <p:nvPr>
            <p:ph type="body" sz="quarter" idx="1"/>
          </p:nvPr>
        </p:nvSpPr>
        <p:spPr>
          <a:xfrm>
            <a:off x="647700" y="5207000"/>
            <a:ext cx="11709400" cy="1397000"/>
          </a:xfrm>
          <a:prstGeom prst="rect">
            <a:avLst/>
          </a:prstGeom>
        </p:spPr>
        <p:txBody>
          <a:bodyPr anchor="t"/>
          <a:lstStyle>
            <a:lvl1pPr marL="0" indent="0" algn="ctr">
              <a:lnSpc>
                <a:spcPct val="110000"/>
              </a:lnSpc>
              <a:spcBef>
                <a:spcPts val="0"/>
              </a:spcBef>
              <a:buSzTx/>
              <a:buNone/>
              <a:defRPr i="1" sz="3200">
                <a:solidFill>
                  <a:srgbClr val="717D75"/>
                </a:solidFill>
                <a:latin typeface="Hoefler Text"/>
                <a:ea typeface="Hoefler Text"/>
                <a:cs typeface="Hoefler Text"/>
                <a:sym typeface="Hoefler Text"/>
              </a:defRPr>
            </a:lvl1pPr>
            <a:lvl2pPr marL="0" indent="228600" algn="ctr">
              <a:lnSpc>
                <a:spcPct val="110000"/>
              </a:lnSpc>
              <a:spcBef>
                <a:spcPts val="0"/>
              </a:spcBef>
              <a:buSzTx/>
              <a:buNone/>
              <a:defRPr i="1" sz="3200">
                <a:solidFill>
                  <a:srgbClr val="717D75"/>
                </a:solidFill>
                <a:latin typeface="Hoefler Text"/>
                <a:ea typeface="Hoefler Text"/>
                <a:cs typeface="Hoefler Text"/>
                <a:sym typeface="Hoefler Text"/>
              </a:defRPr>
            </a:lvl2pPr>
            <a:lvl3pPr marL="0" indent="457200" algn="ctr">
              <a:lnSpc>
                <a:spcPct val="110000"/>
              </a:lnSpc>
              <a:spcBef>
                <a:spcPts val="0"/>
              </a:spcBef>
              <a:buSzTx/>
              <a:buNone/>
              <a:defRPr i="1" sz="3200">
                <a:solidFill>
                  <a:srgbClr val="717D75"/>
                </a:solidFill>
                <a:latin typeface="Hoefler Text"/>
                <a:ea typeface="Hoefler Text"/>
                <a:cs typeface="Hoefler Text"/>
                <a:sym typeface="Hoefler Text"/>
              </a:defRPr>
            </a:lvl3pPr>
            <a:lvl4pPr marL="0" indent="685800" algn="ctr">
              <a:lnSpc>
                <a:spcPct val="110000"/>
              </a:lnSpc>
              <a:spcBef>
                <a:spcPts val="0"/>
              </a:spcBef>
              <a:buSzTx/>
              <a:buNone/>
              <a:defRPr i="1" sz="3200">
                <a:solidFill>
                  <a:srgbClr val="717D75"/>
                </a:solidFill>
                <a:latin typeface="Hoefler Text"/>
                <a:ea typeface="Hoefler Text"/>
                <a:cs typeface="Hoefler Text"/>
                <a:sym typeface="Hoefler Text"/>
              </a:defRPr>
            </a:lvl4pPr>
            <a:lvl5pPr marL="0" indent="914400" algn="ctr">
              <a:lnSpc>
                <a:spcPct val="110000"/>
              </a:lnSpc>
              <a:spcBef>
                <a:spcPts val="0"/>
              </a:spcBef>
              <a:buSzTx/>
              <a:buNone/>
              <a:defRPr i="1" sz="3200">
                <a:solidFill>
                  <a:srgbClr val="717D75"/>
                </a:solidFill>
                <a:latin typeface="Hoefler Text"/>
                <a:ea typeface="Hoefler Text"/>
                <a:cs typeface="Hoefler Text"/>
                <a:sym typeface="Hoefler Text"/>
              </a:defRPr>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Photo - 3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5" name="Shape 95"/>
          <p:cNvSpPr/>
          <p:nvPr>
            <p:ph type="pic" sz="quarter" idx="13"/>
          </p:nvPr>
        </p:nvSpPr>
        <p:spPr>
          <a:xfrm>
            <a:off x="6540500" y="4902200"/>
            <a:ext cx="5854700" cy="4241800"/>
          </a:xfrm>
          <a:prstGeom prst="rect">
            <a:avLst/>
          </a:prstGeom>
          <a:ln w="9525">
            <a:round/>
          </a:ln>
        </p:spPr>
        <p:txBody>
          <a:bodyPr lIns="91439" tIns="45719" rIns="91439" bIns="45719" anchor="t">
            <a:noAutofit/>
          </a:bodyPr>
          <a:lstStyle/>
          <a:p>
            <a:pPr/>
          </a:p>
        </p:txBody>
      </p:sp>
      <p:sp>
        <p:nvSpPr>
          <p:cNvPr id="96" name="Shape 96"/>
          <p:cNvSpPr/>
          <p:nvPr>
            <p:ph type="pic" sz="quarter" idx="14"/>
          </p:nvPr>
        </p:nvSpPr>
        <p:spPr>
          <a:xfrm>
            <a:off x="6540500" y="641350"/>
            <a:ext cx="5854700" cy="4241800"/>
          </a:xfrm>
          <a:prstGeom prst="rect">
            <a:avLst/>
          </a:prstGeom>
          <a:ln w="9525">
            <a:round/>
          </a:ln>
        </p:spPr>
        <p:txBody>
          <a:bodyPr lIns="91439" tIns="45719" rIns="91439" bIns="45719" anchor="t">
            <a:noAutofit/>
          </a:bodyPr>
          <a:lstStyle/>
          <a:p>
            <a:pPr/>
          </a:p>
        </p:txBody>
      </p:sp>
      <p:sp>
        <p:nvSpPr>
          <p:cNvPr id="97" name="Shape 97"/>
          <p:cNvSpPr/>
          <p:nvPr>
            <p:ph type="pic" sz="half" idx="15"/>
          </p:nvPr>
        </p:nvSpPr>
        <p:spPr>
          <a:xfrm>
            <a:off x="622300" y="622300"/>
            <a:ext cx="5892800" cy="8521700"/>
          </a:xfrm>
          <a:prstGeom prst="rect">
            <a:avLst/>
          </a:prstGeom>
          <a:ln w="9525">
            <a:round/>
          </a:ln>
        </p:spPr>
        <p:txBody>
          <a:bodyPr lIns="91439" tIns="45719" rIns="91439" bIns="45719" anchor="t">
            <a:noAutofit/>
          </a:bodyPr>
          <a:lstStyle/>
          <a:p>
            <a:pPr/>
          </a:p>
        </p:txBody>
      </p:sp>
      <p:sp>
        <p:nvSpPr>
          <p:cNvPr id="98" name="Shape 9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5" name="Shape 105"/>
          <p:cNvSpPr/>
          <p:nvPr>
            <p:ph type="body" sz="quarter" idx="13"/>
          </p:nvPr>
        </p:nvSpPr>
        <p:spPr>
          <a:xfrm>
            <a:off x="2044700" y="6642100"/>
            <a:ext cx="8902700" cy="635000"/>
          </a:xfrm>
          <a:prstGeom prst="rect">
            <a:avLst/>
          </a:prstGeom>
        </p:spPr>
        <p:txBody>
          <a:bodyPr anchor="t">
            <a:spAutoFit/>
          </a:bodyPr>
          <a:lstStyle>
            <a:lvl1pPr marL="0" indent="0" algn="ctr">
              <a:spcBef>
                <a:spcPts val="0"/>
              </a:spcBef>
              <a:buSzTx/>
              <a:buNone/>
              <a:defRPr i="1" sz="3200"/>
            </a:lvl1pPr>
          </a:lstStyle>
          <a:p>
            <a:pPr/>
            <a:r>
              <a:t>–Johnny Appleseed</a:t>
            </a:r>
          </a:p>
        </p:txBody>
      </p:sp>
      <p:sp>
        <p:nvSpPr>
          <p:cNvPr id="106" name="Shape 106"/>
          <p:cNvSpPr/>
          <p:nvPr>
            <p:ph type="body" sz="quarter" idx="14"/>
          </p:nvPr>
        </p:nvSpPr>
        <p:spPr>
          <a:xfrm>
            <a:off x="2044700" y="4203700"/>
            <a:ext cx="8902700" cy="812800"/>
          </a:xfrm>
          <a:prstGeom prst="rect">
            <a:avLst/>
          </a:prstGeom>
        </p:spPr>
        <p:txBody>
          <a:bodyPr>
            <a:spAutoFit/>
          </a:bodyPr>
          <a:lstStyle>
            <a:lvl1pPr marL="0" indent="0" algn="ctr">
              <a:spcBef>
                <a:spcPts val="2400"/>
              </a:spcBef>
              <a:buSzTx/>
              <a:buNone/>
            </a:lvl1pPr>
          </a:lstStyle>
          <a:p>
            <a:pPr/>
            <a:r>
              <a:t>“Type a quote here” </a:t>
            </a:r>
          </a:p>
        </p:txBody>
      </p:sp>
      <p:sp>
        <p:nvSpPr>
          <p:cNvPr id="107" name="Shape 10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Ph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4" name="Shape 114"/>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15" name="Shape 11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2" name="Shape 12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3 Up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Shape 20"/>
          <p:cNvSpPr/>
          <p:nvPr>
            <p:ph type="pic" sz="quarter" idx="13"/>
          </p:nvPr>
        </p:nvSpPr>
        <p:spPr>
          <a:xfrm>
            <a:off x="4457700" y="355600"/>
            <a:ext cx="4089400" cy="6045200"/>
          </a:xfrm>
          <a:prstGeom prst="rect">
            <a:avLst/>
          </a:prstGeom>
          <a:ln w="9525">
            <a:round/>
          </a:ln>
        </p:spPr>
        <p:txBody>
          <a:bodyPr lIns="91439" tIns="45719" rIns="91439" bIns="45719" anchor="t">
            <a:noAutofit/>
          </a:bodyPr>
          <a:lstStyle/>
          <a:p>
            <a:pPr/>
          </a:p>
        </p:txBody>
      </p:sp>
      <p:sp>
        <p:nvSpPr>
          <p:cNvPr id="21" name="Shape 21"/>
          <p:cNvSpPr/>
          <p:nvPr>
            <p:ph type="pic" sz="quarter" idx="14"/>
          </p:nvPr>
        </p:nvSpPr>
        <p:spPr>
          <a:xfrm>
            <a:off x="8559800" y="355600"/>
            <a:ext cx="4089400" cy="6045200"/>
          </a:xfrm>
          <a:prstGeom prst="rect">
            <a:avLst/>
          </a:prstGeom>
          <a:ln w="9525">
            <a:round/>
          </a:ln>
        </p:spPr>
        <p:txBody>
          <a:bodyPr lIns="91439" tIns="45719" rIns="91439" bIns="45719" anchor="t">
            <a:noAutofit/>
          </a:bodyPr>
          <a:lstStyle/>
          <a:p>
            <a:pPr/>
          </a:p>
        </p:txBody>
      </p:sp>
      <p:sp>
        <p:nvSpPr>
          <p:cNvPr id="22" name="Shape 22"/>
          <p:cNvSpPr/>
          <p:nvPr>
            <p:ph type="pic" sz="quarter" idx="15"/>
          </p:nvPr>
        </p:nvSpPr>
        <p:spPr>
          <a:xfrm>
            <a:off x="355600" y="355600"/>
            <a:ext cx="4089400" cy="6045200"/>
          </a:xfrm>
          <a:prstGeom prst="rect">
            <a:avLst/>
          </a:prstGeom>
          <a:ln w="9525">
            <a:round/>
          </a:ln>
        </p:spPr>
        <p:txBody>
          <a:bodyPr lIns="91439" tIns="45719" rIns="91439" bIns="45719" anchor="t">
            <a:noAutofit/>
          </a:bodyPr>
          <a:lstStyle/>
          <a:p>
            <a:pPr/>
          </a:p>
        </p:txBody>
      </p:sp>
      <p:sp>
        <p:nvSpPr>
          <p:cNvPr id="23" name="Shape 23"/>
          <p:cNvSpPr/>
          <p:nvPr>
            <p:ph type="title"/>
          </p:nvPr>
        </p:nvSpPr>
        <p:spPr>
          <a:xfrm>
            <a:off x="647700" y="6794500"/>
            <a:ext cx="11709400" cy="1422400"/>
          </a:xfrm>
          <a:prstGeom prst="rect">
            <a:avLst/>
          </a:prstGeom>
        </p:spPr>
        <p:txBody>
          <a:bodyPr anchor="b"/>
          <a:lstStyle>
            <a:lvl1pPr algn="ctr">
              <a:defRPr>
                <a:solidFill>
                  <a:srgbClr val="546056"/>
                </a:solidFill>
              </a:defRPr>
            </a:lvl1pPr>
          </a:lstStyle>
          <a:p>
            <a:pPr/>
            <a:r>
              <a:t>Title Text</a:t>
            </a:r>
          </a:p>
        </p:txBody>
      </p:sp>
      <p:sp>
        <p:nvSpPr>
          <p:cNvPr id="24" name="Shape 24"/>
          <p:cNvSpPr/>
          <p:nvPr>
            <p:ph type="body" sz="quarter" idx="1"/>
          </p:nvPr>
        </p:nvSpPr>
        <p:spPr>
          <a:xfrm>
            <a:off x="647700" y="8204200"/>
            <a:ext cx="11709400" cy="1282700"/>
          </a:xfrm>
          <a:prstGeom prst="rect">
            <a:avLst/>
          </a:prstGeom>
        </p:spPr>
        <p:txBody>
          <a:bodyPr anchor="t"/>
          <a:lstStyle>
            <a:lvl1pPr marL="0" indent="0" algn="ctr">
              <a:lnSpc>
                <a:spcPct val="110000"/>
              </a:lnSpc>
              <a:spcBef>
                <a:spcPts val="0"/>
              </a:spcBef>
              <a:buSzTx/>
              <a:buNone/>
              <a:defRPr i="1" sz="3200">
                <a:solidFill>
                  <a:srgbClr val="717D75"/>
                </a:solidFill>
                <a:latin typeface="Hoefler Text"/>
                <a:ea typeface="Hoefler Text"/>
                <a:cs typeface="Hoefler Text"/>
                <a:sym typeface="Hoefler Text"/>
              </a:defRPr>
            </a:lvl1pPr>
            <a:lvl2pPr marL="0" indent="228600" algn="ctr">
              <a:lnSpc>
                <a:spcPct val="110000"/>
              </a:lnSpc>
              <a:spcBef>
                <a:spcPts val="0"/>
              </a:spcBef>
              <a:buSzTx/>
              <a:buNone/>
              <a:defRPr i="1" sz="3200">
                <a:solidFill>
                  <a:srgbClr val="717D75"/>
                </a:solidFill>
                <a:latin typeface="Hoefler Text"/>
                <a:ea typeface="Hoefler Text"/>
                <a:cs typeface="Hoefler Text"/>
                <a:sym typeface="Hoefler Text"/>
              </a:defRPr>
            </a:lvl2pPr>
            <a:lvl3pPr marL="0" indent="457200" algn="ctr">
              <a:lnSpc>
                <a:spcPct val="110000"/>
              </a:lnSpc>
              <a:spcBef>
                <a:spcPts val="0"/>
              </a:spcBef>
              <a:buSzTx/>
              <a:buNone/>
              <a:defRPr i="1" sz="3200">
                <a:solidFill>
                  <a:srgbClr val="717D75"/>
                </a:solidFill>
                <a:latin typeface="Hoefler Text"/>
                <a:ea typeface="Hoefler Text"/>
                <a:cs typeface="Hoefler Text"/>
                <a:sym typeface="Hoefler Text"/>
              </a:defRPr>
            </a:lvl3pPr>
            <a:lvl4pPr marL="0" indent="685800" algn="ctr">
              <a:lnSpc>
                <a:spcPct val="110000"/>
              </a:lnSpc>
              <a:spcBef>
                <a:spcPts val="0"/>
              </a:spcBef>
              <a:buSzTx/>
              <a:buNone/>
              <a:defRPr i="1" sz="3200">
                <a:solidFill>
                  <a:srgbClr val="717D75"/>
                </a:solidFill>
                <a:latin typeface="Hoefler Text"/>
                <a:ea typeface="Hoefler Text"/>
                <a:cs typeface="Hoefler Text"/>
                <a:sym typeface="Hoefler Text"/>
              </a:defRPr>
            </a:lvl4pPr>
            <a:lvl5pPr marL="0" indent="914400" algn="ctr">
              <a:lnSpc>
                <a:spcPct val="110000"/>
              </a:lnSpc>
              <a:spcBef>
                <a:spcPts val="0"/>
              </a:spcBef>
              <a:buSzTx/>
              <a:buNone/>
              <a:defRPr i="1" sz="3200">
                <a:solidFill>
                  <a:srgbClr val="717D75"/>
                </a:solidFill>
                <a:latin typeface="Hoefler Text"/>
                <a:ea typeface="Hoefler Text"/>
                <a:cs typeface="Hoefler Text"/>
                <a:sym typeface="Hoefler Text"/>
              </a:defRPr>
            </a:lvl5pPr>
          </a:lstStyle>
          <a:p>
            <a:pPr/>
            <a:r>
              <a:t>Body Level One</a:t>
            </a:r>
          </a:p>
          <a:p>
            <a:pPr lvl="1"/>
            <a:r>
              <a:t>Body Level Two</a:t>
            </a:r>
          </a:p>
          <a:p>
            <a:pPr lvl="2"/>
            <a:r>
              <a:t>Body Level Three</a:t>
            </a:r>
          </a:p>
          <a:p>
            <a:pPr lvl="3"/>
            <a:r>
              <a:t>Body Level Four</a:t>
            </a:r>
          </a:p>
          <a:p>
            <a:pPr lvl="4"/>
            <a:r>
              <a:t>Body Level Five</a:t>
            </a:r>
          </a:p>
        </p:txBody>
      </p:sp>
      <p:sp>
        <p:nvSpPr>
          <p:cNvPr id="25" name="Shape 2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2" name="Shape 32"/>
          <p:cNvSpPr/>
          <p:nvPr>
            <p:ph type="pic" idx="13"/>
          </p:nvPr>
        </p:nvSpPr>
        <p:spPr>
          <a:xfrm>
            <a:off x="368300" y="368300"/>
            <a:ext cx="12268200" cy="6045200"/>
          </a:xfrm>
          <a:prstGeom prst="rect">
            <a:avLst/>
          </a:prstGeom>
          <a:ln w="9525">
            <a:round/>
          </a:ln>
        </p:spPr>
        <p:txBody>
          <a:bodyPr lIns="91439" tIns="45719" rIns="91439" bIns="45719" anchor="t">
            <a:noAutofit/>
          </a:bodyPr>
          <a:lstStyle/>
          <a:p>
            <a:pPr/>
          </a:p>
        </p:txBody>
      </p:sp>
      <p:sp>
        <p:nvSpPr>
          <p:cNvPr id="33" name="Shape 33"/>
          <p:cNvSpPr/>
          <p:nvPr>
            <p:ph type="title"/>
          </p:nvPr>
        </p:nvSpPr>
        <p:spPr>
          <a:xfrm>
            <a:off x="647700" y="6794500"/>
            <a:ext cx="11709400" cy="1422400"/>
          </a:xfrm>
          <a:prstGeom prst="rect">
            <a:avLst/>
          </a:prstGeom>
        </p:spPr>
        <p:txBody>
          <a:bodyPr anchor="b"/>
          <a:lstStyle>
            <a:lvl1pPr algn="ctr">
              <a:defRPr>
                <a:solidFill>
                  <a:srgbClr val="546056"/>
                </a:solidFill>
              </a:defRPr>
            </a:lvl1pPr>
          </a:lstStyle>
          <a:p>
            <a:pPr/>
            <a:r>
              <a:t>Title Text</a:t>
            </a:r>
          </a:p>
        </p:txBody>
      </p:sp>
      <p:sp>
        <p:nvSpPr>
          <p:cNvPr id="34" name="Shape 34"/>
          <p:cNvSpPr/>
          <p:nvPr>
            <p:ph type="body" sz="quarter" idx="1"/>
          </p:nvPr>
        </p:nvSpPr>
        <p:spPr>
          <a:xfrm>
            <a:off x="647700" y="8204200"/>
            <a:ext cx="11709400" cy="1282700"/>
          </a:xfrm>
          <a:prstGeom prst="rect">
            <a:avLst/>
          </a:prstGeom>
        </p:spPr>
        <p:txBody>
          <a:bodyPr anchor="t"/>
          <a:lstStyle>
            <a:lvl1pPr marL="0" indent="0" algn="ctr">
              <a:lnSpc>
                <a:spcPct val="110000"/>
              </a:lnSpc>
              <a:spcBef>
                <a:spcPts val="0"/>
              </a:spcBef>
              <a:buSzTx/>
              <a:buNone/>
              <a:defRPr i="1" sz="3200">
                <a:solidFill>
                  <a:srgbClr val="717D75"/>
                </a:solidFill>
                <a:latin typeface="Hoefler Text"/>
                <a:ea typeface="Hoefler Text"/>
                <a:cs typeface="Hoefler Text"/>
                <a:sym typeface="Hoefler Text"/>
              </a:defRPr>
            </a:lvl1pPr>
            <a:lvl2pPr marL="0" indent="228600" algn="ctr">
              <a:lnSpc>
                <a:spcPct val="110000"/>
              </a:lnSpc>
              <a:spcBef>
                <a:spcPts val="0"/>
              </a:spcBef>
              <a:buSzTx/>
              <a:buNone/>
              <a:defRPr i="1" sz="3200">
                <a:solidFill>
                  <a:srgbClr val="717D75"/>
                </a:solidFill>
                <a:latin typeface="Hoefler Text"/>
                <a:ea typeface="Hoefler Text"/>
                <a:cs typeface="Hoefler Text"/>
                <a:sym typeface="Hoefler Text"/>
              </a:defRPr>
            </a:lvl2pPr>
            <a:lvl3pPr marL="0" indent="457200" algn="ctr">
              <a:lnSpc>
                <a:spcPct val="110000"/>
              </a:lnSpc>
              <a:spcBef>
                <a:spcPts val="0"/>
              </a:spcBef>
              <a:buSzTx/>
              <a:buNone/>
              <a:defRPr i="1" sz="3200">
                <a:solidFill>
                  <a:srgbClr val="717D75"/>
                </a:solidFill>
                <a:latin typeface="Hoefler Text"/>
                <a:ea typeface="Hoefler Text"/>
                <a:cs typeface="Hoefler Text"/>
                <a:sym typeface="Hoefler Text"/>
              </a:defRPr>
            </a:lvl3pPr>
            <a:lvl4pPr marL="0" indent="685800" algn="ctr">
              <a:lnSpc>
                <a:spcPct val="110000"/>
              </a:lnSpc>
              <a:spcBef>
                <a:spcPts val="0"/>
              </a:spcBef>
              <a:buSzTx/>
              <a:buNone/>
              <a:defRPr i="1" sz="3200">
                <a:solidFill>
                  <a:srgbClr val="717D75"/>
                </a:solidFill>
                <a:latin typeface="Hoefler Text"/>
                <a:ea typeface="Hoefler Text"/>
                <a:cs typeface="Hoefler Text"/>
                <a:sym typeface="Hoefler Text"/>
              </a:defRPr>
            </a:lvl4pPr>
            <a:lvl5pPr marL="0" indent="914400" algn="ctr">
              <a:lnSpc>
                <a:spcPct val="110000"/>
              </a:lnSpc>
              <a:spcBef>
                <a:spcPts val="0"/>
              </a:spcBef>
              <a:buSzTx/>
              <a:buNone/>
              <a:defRPr i="1" sz="3200">
                <a:solidFill>
                  <a:srgbClr val="717D75"/>
                </a:solidFill>
                <a:latin typeface="Hoefler Text"/>
                <a:ea typeface="Hoefler Text"/>
                <a:cs typeface="Hoefler Text"/>
                <a:sym typeface="Hoefler Text"/>
              </a:defRPr>
            </a:lvl5pPr>
          </a:lstStyle>
          <a:p>
            <a:pPr/>
            <a:r>
              <a:t>Body Level One</a:t>
            </a:r>
          </a:p>
          <a:p>
            <a:pPr lvl="1"/>
            <a:r>
              <a:t>Body Level Two</a:t>
            </a:r>
          </a:p>
          <a:p>
            <a:pPr lvl="2"/>
            <a:r>
              <a:t>Body Level Three</a:t>
            </a:r>
          </a:p>
          <a:p>
            <a:pPr lvl="3"/>
            <a:r>
              <a:t>Body Level Four</a:t>
            </a:r>
          </a:p>
          <a:p>
            <a:pPr lvl="4"/>
            <a:r>
              <a:t>Body Level Five</a:t>
            </a:r>
          </a:p>
        </p:txBody>
      </p:sp>
      <p:sp>
        <p:nvSpPr>
          <p:cNvPr id="35" name="Shape 3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2" name="Shape 42"/>
          <p:cNvSpPr/>
          <p:nvPr>
            <p:ph type="title"/>
          </p:nvPr>
        </p:nvSpPr>
        <p:spPr>
          <a:xfrm>
            <a:off x="647700" y="3390900"/>
            <a:ext cx="11709400" cy="2959100"/>
          </a:xfrm>
          <a:prstGeom prst="rect">
            <a:avLst/>
          </a:prstGeom>
        </p:spPr>
        <p:txBody>
          <a:bodyPr/>
          <a:lstStyle>
            <a:lvl1pPr algn="ctr">
              <a:defRPr>
                <a:solidFill>
                  <a:srgbClr val="546056"/>
                </a:solidFill>
              </a:defRPr>
            </a:lvl1pPr>
          </a:lstStyle>
          <a:p>
            <a:pPr/>
            <a:r>
              <a:t>Title Text</a:t>
            </a:r>
          </a:p>
        </p:txBody>
      </p:sp>
      <p:sp>
        <p:nvSpPr>
          <p:cNvPr id="43" name="Shape 4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0" name="Shape 50"/>
          <p:cNvSpPr/>
          <p:nvPr>
            <p:ph type="pic" sz="half" idx="13"/>
          </p:nvPr>
        </p:nvSpPr>
        <p:spPr>
          <a:xfrm>
            <a:off x="6489700" y="622300"/>
            <a:ext cx="5892800" cy="8521700"/>
          </a:xfrm>
          <a:prstGeom prst="rect">
            <a:avLst/>
          </a:prstGeom>
          <a:ln w="9525">
            <a:round/>
          </a:ln>
        </p:spPr>
        <p:txBody>
          <a:bodyPr lIns="91439" tIns="45719" rIns="91439" bIns="45719" anchor="t">
            <a:noAutofit/>
          </a:bodyPr>
          <a:lstStyle/>
          <a:p>
            <a:pPr/>
          </a:p>
        </p:txBody>
      </p:sp>
      <p:sp>
        <p:nvSpPr>
          <p:cNvPr id="51" name="Shape 51"/>
          <p:cNvSpPr/>
          <p:nvPr>
            <p:ph type="title"/>
          </p:nvPr>
        </p:nvSpPr>
        <p:spPr>
          <a:xfrm>
            <a:off x="647700" y="1689100"/>
            <a:ext cx="5600700" cy="3492500"/>
          </a:xfrm>
          <a:prstGeom prst="rect">
            <a:avLst/>
          </a:prstGeom>
        </p:spPr>
        <p:txBody>
          <a:bodyPr anchor="b"/>
          <a:lstStyle>
            <a:lvl1pPr algn="ctr">
              <a:defRPr>
                <a:solidFill>
                  <a:srgbClr val="546056"/>
                </a:solidFill>
              </a:defRPr>
            </a:lvl1pPr>
          </a:lstStyle>
          <a:p>
            <a:pPr/>
            <a:r>
              <a:t>Title Text</a:t>
            </a:r>
          </a:p>
        </p:txBody>
      </p:sp>
      <p:sp>
        <p:nvSpPr>
          <p:cNvPr id="52" name="Shape 52"/>
          <p:cNvSpPr/>
          <p:nvPr>
            <p:ph type="body" sz="quarter" idx="1"/>
          </p:nvPr>
        </p:nvSpPr>
        <p:spPr>
          <a:xfrm>
            <a:off x="647700" y="5435600"/>
            <a:ext cx="5600700" cy="3594100"/>
          </a:xfrm>
          <a:prstGeom prst="rect">
            <a:avLst/>
          </a:prstGeom>
        </p:spPr>
        <p:txBody>
          <a:bodyPr anchor="t"/>
          <a:lstStyle>
            <a:lvl1pPr marL="0" indent="0" algn="ctr">
              <a:lnSpc>
                <a:spcPct val="110000"/>
              </a:lnSpc>
              <a:spcBef>
                <a:spcPts val="0"/>
              </a:spcBef>
              <a:buSzTx/>
              <a:buNone/>
              <a:defRPr i="1" sz="3200">
                <a:solidFill>
                  <a:srgbClr val="717D75"/>
                </a:solidFill>
                <a:latin typeface="Hoefler Text"/>
                <a:ea typeface="Hoefler Text"/>
                <a:cs typeface="Hoefler Text"/>
                <a:sym typeface="Hoefler Text"/>
              </a:defRPr>
            </a:lvl1pPr>
            <a:lvl2pPr marL="0" indent="228600" algn="ctr">
              <a:lnSpc>
                <a:spcPct val="110000"/>
              </a:lnSpc>
              <a:spcBef>
                <a:spcPts val="0"/>
              </a:spcBef>
              <a:buSzTx/>
              <a:buNone/>
              <a:defRPr i="1" sz="3200">
                <a:solidFill>
                  <a:srgbClr val="717D75"/>
                </a:solidFill>
                <a:latin typeface="Hoefler Text"/>
                <a:ea typeface="Hoefler Text"/>
                <a:cs typeface="Hoefler Text"/>
                <a:sym typeface="Hoefler Text"/>
              </a:defRPr>
            </a:lvl2pPr>
            <a:lvl3pPr marL="0" indent="457200" algn="ctr">
              <a:lnSpc>
                <a:spcPct val="110000"/>
              </a:lnSpc>
              <a:spcBef>
                <a:spcPts val="0"/>
              </a:spcBef>
              <a:buSzTx/>
              <a:buNone/>
              <a:defRPr i="1" sz="3200">
                <a:solidFill>
                  <a:srgbClr val="717D75"/>
                </a:solidFill>
                <a:latin typeface="Hoefler Text"/>
                <a:ea typeface="Hoefler Text"/>
                <a:cs typeface="Hoefler Text"/>
                <a:sym typeface="Hoefler Text"/>
              </a:defRPr>
            </a:lvl3pPr>
            <a:lvl4pPr marL="0" indent="685800" algn="ctr">
              <a:lnSpc>
                <a:spcPct val="110000"/>
              </a:lnSpc>
              <a:spcBef>
                <a:spcPts val="0"/>
              </a:spcBef>
              <a:buSzTx/>
              <a:buNone/>
              <a:defRPr i="1" sz="3200">
                <a:solidFill>
                  <a:srgbClr val="717D75"/>
                </a:solidFill>
                <a:latin typeface="Hoefler Text"/>
                <a:ea typeface="Hoefler Text"/>
                <a:cs typeface="Hoefler Text"/>
                <a:sym typeface="Hoefler Text"/>
              </a:defRPr>
            </a:lvl4pPr>
            <a:lvl5pPr marL="0" indent="914400" algn="ctr">
              <a:lnSpc>
                <a:spcPct val="110000"/>
              </a:lnSpc>
              <a:spcBef>
                <a:spcPts val="0"/>
              </a:spcBef>
              <a:buSzTx/>
              <a:buNone/>
              <a:defRPr i="1" sz="3200">
                <a:solidFill>
                  <a:srgbClr val="717D75"/>
                </a:solidFill>
                <a:latin typeface="Hoefler Text"/>
                <a:ea typeface="Hoefler Text"/>
                <a:cs typeface="Hoefler Text"/>
                <a:sym typeface="Hoefler Text"/>
              </a:defRPr>
            </a:lvl5pPr>
          </a:lstStyle>
          <a:p>
            <a:pPr/>
            <a:r>
              <a:t>Body Level One</a:t>
            </a:r>
          </a:p>
          <a:p>
            <a:pPr lvl="1"/>
            <a:r>
              <a:t>Body Level Two</a:t>
            </a:r>
          </a:p>
          <a:p>
            <a:pPr lvl="2"/>
            <a:r>
              <a:t>Body Level Three</a:t>
            </a:r>
          </a:p>
          <a:p>
            <a:pPr lvl="3"/>
            <a:r>
              <a:t>Body Level Four</a:t>
            </a:r>
          </a:p>
          <a:p>
            <a:pPr lvl="4"/>
            <a:r>
              <a:t>Body Level Five</a:t>
            </a:r>
          </a:p>
        </p:txBody>
      </p:sp>
      <p:sp>
        <p:nvSpPr>
          <p:cNvPr id="53" name="Shape 5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60" name="Shape 60"/>
          <p:cNvSpPr/>
          <p:nvPr>
            <p:ph type="title"/>
          </p:nvPr>
        </p:nvSpPr>
        <p:spPr>
          <a:prstGeom prst="rect">
            <a:avLst/>
          </a:prstGeom>
        </p:spPr>
        <p:txBody>
          <a:bodyPr/>
          <a:lstStyle/>
          <a:p>
            <a:pPr/>
            <a:r>
              <a:t>Title Text</a:t>
            </a:r>
          </a:p>
        </p:txBody>
      </p:sp>
      <p:sp>
        <p:nvSpPr>
          <p:cNvPr id="61" name="Shape 6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68" name="Shape 68"/>
          <p:cNvSpPr/>
          <p:nvPr>
            <p:ph type="title"/>
          </p:nvPr>
        </p:nvSpPr>
        <p:spPr>
          <a:prstGeom prst="rect">
            <a:avLst/>
          </a:prstGeom>
        </p:spPr>
        <p:txBody>
          <a:bodyPr/>
          <a:lstStyle/>
          <a:p>
            <a:pPr/>
            <a:r>
              <a:t>Title Text</a:t>
            </a:r>
          </a:p>
        </p:txBody>
      </p:sp>
      <p:sp>
        <p:nvSpPr>
          <p:cNvPr id="69" name="Shape 69"/>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70" name="Shape 7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77" name="Shape 77"/>
          <p:cNvSpPr/>
          <p:nvPr>
            <p:ph type="pic" sz="half" idx="13"/>
          </p:nvPr>
        </p:nvSpPr>
        <p:spPr>
          <a:xfrm>
            <a:off x="6718300" y="2590800"/>
            <a:ext cx="5676900" cy="6553200"/>
          </a:xfrm>
          <a:prstGeom prst="rect">
            <a:avLst/>
          </a:prstGeom>
          <a:ln w="9525">
            <a:round/>
          </a:ln>
        </p:spPr>
        <p:txBody>
          <a:bodyPr lIns="91439" tIns="45719" rIns="91439" bIns="45719" anchor="t">
            <a:noAutofit/>
          </a:bodyPr>
          <a:lstStyle/>
          <a:p>
            <a:pPr/>
          </a:p>
        </p:txBody>
      </p:sp>
      <p:sp>
        <p:nvSpPr>
          <p:cNvPr id="78" name="Shape 78"/>
          <p:cNvSpPr/>
          <p:nvPr>
            <p:ph type="title"/>
          </p:nvPr>
        </p:nvSpPr>
        <p:spPr>
          <a:prstGeom prst="rect">
            <a:avLst/>
          </a:prstGeom>
        </p:spPr>
        <p:txBody>
          <a:bodyPr/>
          <a:lstStyle/>
          <a:p>
            <a:pPr/>
            <a:r>
              <a:t>Title Text</a:t>
            </a:r>
          </a:p>
        </p:txBody>
      </p:sp>
      <p:sp>
        <p:nvSpPr>
          <p:cNvPr id="79" name="Shape 79"/>
          <p:cNvSpPr/>
          <p:nvPr>
            <p:ph type="body" sz="half" idx="1"/>
          </p:nvPr>
        </p:nvSpPr>
        <p:spPr>
          <a:xfrm>
            <a:off x="647700" y="2628900"/>
            <a:ext cx="5600700" cy="6477000"/>
          </a:xfrm>
          <a:prstGeom prst="rect">
            <a:avLst/>
          </a:prstGeom>
        </p:spPr>
        <p:txBody>
          <a:bodyPr/>
          <a:lstStyle>
            <a:lvl1pPr marL="393700" indent="-393700">
              <a:lnSpc>
                <a:spcPct val="120000"/>
              </a:lnSpc>
              <a:spcBef>
                <a:spcPts val="2400"/>
              </a:spcBef>
              <a:buBlip>
                <a:blip r:embed="rId2"/>
              </a:buBlip>
              <a:defRPr sz="3200"/>
            </a:lvl1pPr>
            <a:lvl2pPr marL="787400" indent="-393700">
              <a:lnSpc>
                <a:spcPct val="120000"/>
              </a:lnSpc>
              <a:spcBef>
                <a:spcPts val="2400"/>
              </a:spcBef>
              <a:buBlip>
                <a:blip r:embed="rId2"/>
              </a:buBlip>
              <a:defRPr sz="3200"/>
            </a:lvl2pPr>
            <a:lvl3pPr marL="1181100" indent="-393700">
              <a:lnSpc>
                <a:spcPct val="120000"/>
              </a:lnSpc>
              <a:spcBef>
                <a:spcPts val="2400"/>
              </a:spcBef>
              <a:buBlip>
                <a:blip r:embed="rId2"/>
              </a:buBlip>
              <a:defRPr sz="3200"/>
            </a:lvl3pPr>
            <a:lvl4pPr marL="1574800" indent="-393700">
              <a:lnSpc>
                <a:spcPct val="120000"/>
              </a:lnSpc>
              <a:spcBef>
                <a:spcPts val="2400"/>
              </a:spcBef>
              <a:buBlip>
                <a:blip r:embed="rId2"/>
              </a:buBlip>
              <a:defRPr sz="3200"/>
            </a:lvl4pPr>
            <a:lvl5pPr marL="1968500" indent="-393700">
              <a:lnSpc>
                <a:spcPct val="120000"/>
              </a:lnSpc>
              <a:spcBef>
                <a:spcPts val="2400"/>
              </a:spcBef>
              <a:buBlip>
                <a:blip r:embed="rId2"/>
              </a:buBlip>
              <a:defRPr sz="3200"/>
            </a:lvl5pPr>
          </a:lstStyle>
          <a:p>
            <a:pPr/>
            <a:r>
              <a:t>Body Level One</a:t>
            </a:r>
          </a:p>
          <a:p>
            <a:pPr lvl="1"/>
            <a:r>
              <a:t>Body Level Two</a:t>
            </a:r>
          </a:p>
          <a:p>
            <a:pPr lvl="2"/>
            <a:r>
              <a:t>Body Level Three</a:t>
            </a:r>
          </a:p>
          <a:p>
            <a:pPr lvl="3"/>
            <a:r>
              <a:t>Body Level Four</a:t>
            </a:r>
          </a:p>
          <a:p>
            <a:pPr lvl="4"/>
            <a:r>
              <a:t>Body Level Five</a:t>
            </a:r>
          </a:p>
        </p:txBody>
      </p:sp>
      <p:sp>
        <p:nvSpPr>
          <p:cNvPr id="80" name="Shape 8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Bullets">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7" name="Shape 87"/>
          <p:cNvSpPr/>
          <p:nvPr>
            <p:ph type="body" idx="1"/>
          </p:nvPr>
        </p:nvSpPr>
        <p:spPr>
          <a:xfrm>
            <a:off x="647700" y="647700"/>
            <a:ext cx="11709400" cy="8458200"/>
          </a:xfrm>
          <a:prstGeom prst="rect">
            <a:avLst/>
          </a:prstGeom>
        </p:spPr>
        <p:txBody>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Body Level One</a:t>
            </a:r>
          </a:p>
          <a:p>
            <a:pPr lvl="1"/>
            <a:r>
              <a:t>Body Level Two</a:t>
            </a:r>
          </a:p>
          <a:p>
            <a:pPr lvl="2"/>
            <a:r>
              <a:t>Body Level Three</a:t>
            </a:r>
          </a:p>
          <a:p>
            <a:pPr lvl="3"/>
            <a:r>
              <a:t>Body Level Four</a:t>
            </a:r>
          </a:p>
          <a:p>
            <a:pPr lvl="4"/>
            <a:r>
              <a:t>Body Level Five</a:t>
            </a:r>
          </a:p>
        </p:txBody>
      </p:sp>
      <p:sp>
        <p:nvSpPr>
          <p:cNvPr id="88" name="Shape 8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 Id="rId16"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hape 2"/>
          <p:cNvSpPr/>
          <p:nvPr>
            <p:ph type="title"/>
          </p:nvPr>
        </p:nvSpPr>
        <p:spPr>
          <a:xfrm>
            <a:off x="647700" y="152400"/>
            <a:ext cx="11709400" cy="203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Shape 3"/>
          <p:cNvSpPr/>
          <p:nvPr>
            <p:ph type="sldNum" sz="quarter" idx="2"/>
          </p:nvPr>
        </p:nvSpPr>
        <p:spPr>
          <a:xfrm>
            <a:off x="6324599" y="9359900"/>
            <a:ext cx="342901" cy="406400"/>
          </a:xfrm>
          <a:prstGeom prst="rect">
            <a:avLst/>
          </a:prstGeom>
          <a:ln w="12700">
            <a:miter lim="400000"/>
          </a:ln>
        </p:spPr>
        <p:txBody>
          <a:bodyPr wrap="none" lIns="50800" tIns="50800" rIns="50800" bIns="50800">
            <a:spAutoFit/>
          </a:bodyPr>
          <a:lstStyle>
            <a:lvl1pPr algn="ctr" defTabSz="584200">
              <a:defRPr sz="1800">
                <a:solidFill>
                  <a:srgbClr val="FFFFFF">
                    <a:alpha val="95000"/>
                  </a:srgbClr>
                </a:solidFill>
                <a:latin typeface="+mn-lt"/>
                <a:ea typeface="+mn-ea"/>
                <a:cs typeface="+mn-cs"/>
                <a:sym typeface="Palatino"/>
              </a:defRPr>
            </a:lvl1pPr>
          </a:lstStyle>
          <a:p>
            <a:pPr/>
            <a:fld id="{86CB4B4D-7CA3-9044-876B-883B54F8677D}" type="slidenum"/>
          </a:p>
        </p:txBody>
      </p:sp>
      <p:sp>
        <p:nvSpPr>
          <p:cNvPr id="4" name="Shape 4"/>
          <p:cNvSpPr/>
          <p:nvPr>
            <p:ph type="body" idx="1"/>
          </p:nvPr>
        </p:nvSpPr>
        <p:spPr>
          <a:xfrm>
            <a:off x="647700" y="2628900"/>
            <a:ext cx="11709400" cy="6477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Lst>
  <p:transition xmlns:p14="http://schemas.microsoft.com/office/powerpoint/2010/main" spd="med" advClick="1"/>
  <p:txStyles>
    <p:titleStyle>
      <a:lvl1pPr marL="0" marR="0" indent="0" algn="l" defTabSz="584200" rtl="0" latinLnBrk="0">
        <a:lnSpc>
          <a:spcPct val="100000"/>
        </a:lnSpc>
        <a:spcBef>
          <a:spcPts val="0"/>
        </a:spcBef>
        <a:spcAft>
          <a:spcPts val="0"/>
        </a:spcAft>
        <a:buClrTx/>
        <a:buSzTx/>
        <a:buFontTx/>
        <a:buNone/>
        <a:tabLst/>
        <a:defRPr b="0" baseline="0" cap="none" i="0" spc="0" strike="noStrike" sz="7000" u="none">
          <a:ln>
            <a:noFill/>
          </a:ln>
          <a:solidFill>
            <a:srgbClr val="FFFFFF">
              <a:alpha val="95000"/>
            </a:srgbClr>
          </a:solidFill>
          <a:uFillTx/>
          <a:latin typeface="+mn-lt"/>
          <a:ea typeface="+mn-ea"/>
          <a:cs typeface="+mn-cs"/>
          <a:sym typeface="Palatino"/>
        </a:defRPr>
      </a:lvl1pPr>
      <a:lvl2pPr marL="0" marR="0" indent="228600" algn="l" defTabSz="584200" rtl="0" latinLnBrk="0">
        <a:lnSpc>
          <a:spcPct val="100000"/>
        </a:lnSpc>
        <a:spcBef>
          <a:spcPts val="0"/>
        </a:spcBef>
        <a:spcAft>
          <a:spcPts val="0"/>
        </a:spcAft>
        <a:buClrTx/>
        <a:buSzTx/>
        <a:buFontTx/>
        <a:buNone/>
        <a:tabLst/>
        <a:defRPr b="0" baseline="0" cap="none" i="0" spc="0" strike="noStrike" sz="7000" u="none">
          <a:ln>
            <a:noFill/>
          </a:ln>
          <a:solidFill>
            <a:srgbClr val="FFFFFF">
              <a:alpha val="95000"/>
            </a:srgbClr>
          </a:solidFill>
          <a:uFillTx/>
          <a:latin typeface="+mn-lt"/>
          <a:ea typeface="+mn-ea"/>
          <a:cs typeface="+mn-cs"/>
          <a:sym typeface="Palatino"/>
        </a:defRPr>
      </a:lvl2pPr>
      <a:lvl3pPr marL="0" marR="0" indent="457200" algn="l" defTabSz="584200" rtl="0" latinLnBrk="0">
        <a:lnSpc>
          <a:spcPct val="100000"/>
        </a:lnSpc>
        <a:spcBef>
          <a:spcPts val="0"/>
        </a:spcBef>
        <a:spcAft>
          <a:spcPts val="0"/>
        </a:spcAft>
        <a:buClrTx/>
        <a:buSzTx/>
        <a:buFontTx/>
        <a:buNone/>
        <a:tabLst/>
        <a:defRPr b="0" baseline="0" cap="none" i="0" spc="0" strike="noStrike" sz="7000" u="none">
          <a:ln>
            <a:noFill/>
          </a:ln>
          <a:solidFill>
            <a:srgbClr val="FFFFFF">
              <a:alpha val="95000"/>
            </a:srgbClr>
          </a:solidFill>
          <a:uFillTx/>
          <a:latin typeface="+mn-lt"/>
          <a:ea typeface="+mn-ea"/>
          <a:cs typeface="+mn-cs"/>
          <a:sym typeface="Palatino"/>
        </a:defRPr>
      </a:lvl3pPr>
      <a:lvl4pPr marL="0" marR="0" indent="685800" algn="l" defTabSz="584200" rtl="0" latinLnBrk="0">
        <a:lnSpc>
          <a:spcPct val="100000"/>
        </a:lnSpc>
        <a:spcBef>
          <a:spcPts val="0"/>
        </a:spcBef>
        <a:spcAft>
          <a:spcPts val="0"/>
        </a:spcAft>
        <a:buClrTx/>
        <a:buSzTx/>
        <a:buFontTx/>
        <a:buNone/>
        <a:tabLst/>
        <a:defRPr b="0" baseline="0" cap="none" i="0" spc="0" strike="noStrike" sz="7000" u="none">
          <a:ln>
            <a:noFill/>
          </a:ln>
          <a:solidFill>
            <a:srgbClr val="FFFFFF">
              <a:alpha val="95000"/>
            </a:srgbClr>
          </a:solidFill>
          <a:uFillTx/>
          <a:latin typeface="+mn-lt"/>
          <a:ea typeface="+mn-ea"/>
          <a:cs typeface="+mn-cs"/>
          <a:sym typeface="Palatino"/>
        </a:defRPr>
      </a:lvl4pPr>
      <a:lvl5pPr marL="0" marR="0" indent="914400" algn="l" defTabSz="584200" rtl="0" latinLnBrk="0">
        <a:lnSpc>
          <a:spcPct val="100000"/>
        </a:lnSpc>
        <a:spcBef>
          <a:spcPts val="0"/>
        </a:spcBef>
        <a:spcAft>
          <a:spcPts val="0"/>
        </a:spcAft>
        <a:buClrTx/>
        <a:buSzTx/>
        <a:buFontTx/>
        <a:buNone/>
        <a:tabLst/>
        <a:defRPr b="0" baseline="0" cap="none" i="0" spc="0" strike="noStrike" sz="7000" u="none">
          <a:ln>
            <a:noFill/>
          </a:ln>
          <a:solidFill>
            <a:srgbClr val="FFFFFF">
              <a:alpha val="95000"/>
            </a:srgbClr>
          </a:solidFill>
          <a:uFillTx/>
          <a:latin typeface="+mn-lt"/>
          <a:ea typeface="+mn-ea"/>
          <a:cs typeface="+mn-cs"/>
          <a:sym typeface="Palatino"/>
        </a:defRPr>
      </a:lvl5pPr>
      <a:lvl6pPr marL="0" marR="0" indent="1143000" algn="l" defTabSz="584200" rtl="0" latinLnBrk="0">
        <a:lnSpc>
          <a:spcPct val="100000"/>
        </a:lnSpc>
        <a:spcBef>
          <a:spcPts val="0"/>
        </a:spcBef>
        <a:spcAft>
          <a:spcPts val="0"/>
        </a:spcAft>
        <a:buClrTx/>
        <a:buSzTx/>
        <a:buFontTx/>
        <a:buNone/>
        <a:tabLst/>
        <a:defRPr b="0" baseline="0" cap="none" i="0" spc="0" strike="noStrike" sz="7000" u="none">
          <a:ln>
            <a:noFill/>
          </a:ln>
          <a:solidFill>
            <a:srgbClr val="FFFFFF">
              <a:alpha val="95000"/>
            </a:srgbClr>
          </a:solidFill>
          <a:uFillTx/>
          <a:latin typeface="+mn-lt"/>
          <a:ea typeface="+mn-ea"/>
          <a:cs typeface="+mn-cs"/>
          <a:sym typeface="Palatino"/>
        </a:defRPr>
      </a:lvl6pPr>
      <a:lvl7pPr marL="0" marR="0" indent="1371600" algn="l" defTabSz="584200" rtl="0" latinLnBrk="0">
        <a:lnSpc>
          <a:spcPct val="100000"/>
        </a:lnSpc>
        <a:spcBef>
          <a:spcPts val="0"/>
        </a:spcBef>
        <a:spcAft>
          <a:spcPts val="0"/>
        </a:spcAft>
        <a:buClrTx/>
        <a:buSzTx/>
        <a:buFontTx/>
        <a:buNone/>
        <a:tabLst/>
        <a:defRPr b="0" baseline="0" cap="none" i="0" spc="0" strike="noStrike" sz="7000" u="none">
          <a:ln>
            <a:noFill/>
          </a:ln>
          <a:solidFill>
            <a:srgbClr val="FFFFFF">
              <a:alpha val="95000"/>
            </a:srgbClr>
          </a:solidFill>
          <a:uFillTx/>
          <a:latin typeface="+mn-lt"/>
          <a:ea typeface="+mn-ea"/>
          <a:cs typeface="+mn-cs"/>
          <a:sym typeface="Palatino"/>
        </a:defRPr>
      </a:lvl7pPr>
      <a:lvl8pPr marL="0" marR="0" indent="1600200" algn="l" defTabSz="584200" rtl="0" latinLnBrk="0">
        <a:lnSpc>
          <a:spcPct val="100000"/>
        </a:lnSpc>
        <a:spcBef>
          <a:spcPts val="0"/>
        </a:spcBef>
        <a:spcAft>
          <a:spcPts val="0"/>
        </a:spcAft>
        <a:buClrTx/>
        <a:buSzTx/>
        <a:buFontTx/>
        <a:buNone/>
        <a:tabLst/>
        <a:defRPr b="0" baseline="0" cap="none" i="0" spc="0" strike="noStrike" sz="7000" u="none">
          <a:ln>
            <a:noFill/>
          </a:ln>
          <a:solidFill>
            <a:srgbClr val="FFFFFF">
              <a:alpha val="95000"/>
            </a:srgbClr>
          </a:solidFill>
          <a:uFillTx/>
          <a:latin typeface="+mn-lt"/>
          <a:ea typeface="+mn-ea"/>
          <a:cs typeface="+mn-cs"/>
          <a:sym typeface="Palatino"/>
        </a:defRPr>
      </a:lvl8pPr>
      <a:lvl9pPr marL="0" marR="0" indent="1828800" algn="l" defTabSz="584200" rtl="0" latinLnBrk="0">
        <a:lnSpc>
          <a:spcPct val="100000"/>
        </a:lnSpc>
        <a:spcBef>
          <a:spcPts val="0"/>
        </a:spcBef>
        <a:spcAft>
          <a:spcPts val="0"/>
        </a:spcAft>
        <a:buClrTx/>
        <a:buSzTx/>
        <a:buFontTx/>
        <a:buNone/>
        <a:tabLst/>
        <a:defRPr b="0" baseline="0" cap="none" i="0" spc="0" strike="noStrike" sz="7000" u="none">
          <a:ln>
            <a:noFill/>
          </a:ln>
          <a:solidFill>
            <a:srgbClr val="FFFFFF">
              <a:alpha val="95000"/>
            </a:srgbClr>
          </a:solidFill>
          <a:uFillTx/>
          <a:latin typeface="+mn-lt"/>
          <a:ea typeface="+mn-ea"/>
          <a:cs typeface="+mn-cs"/>
          <a:sym typeface="Palatino"/>
        </a:defRPr>
      </a:lvl9pPr>
    </p:titleStyle>
    <p:bodyStyle>
      <a:lvl1pPr marL="533400" marR="0" indent="-533400" algn="l" defTabSz="584200" rtl="0" latinLnBrk="0">
        <a:lnSpc>
          <a:spcPct val="100000"/>
        </a:lnSpc>
        <a:spcBef>
          <a:spcPts val="4200"/>
        </a:spcBef>
        <a:spcAft>
          <a:spcPts val="0"/>
        </a:spcAft>
        <a:buClrTx/>
        <a:buSzPct val="40000"/>
        <a:buFontTx/>
        <a:buBlip>
          <a:blip r:embed="rId3"/>
        </a:buBlip>
        <a:tabLst/>
        <a:defRPr b="0" baseline="0" cap="none" i="0" spc="0" strike="noStrike" sz="4300" u="none">
          <a:ln>
            <a:noFill/>
          </a:ln>
          <a:solidFill>
            <a:srgbClr val="546056"/>
          </a:solidFill>
          <a:uFillTx/>
          <a:latin typeface="+mn-lt"/>
          <a:ea typeface="+mn-ea"/>
          <a:cs typeface="+mn-cs"/>
          <a:sym typeface="Palatino"/>
        </a:defRPr>
      </a:lvl1pPr>
      <a:lvl2pPr marL="1066800" marR="0" indent="-533400" algn="l" defTabSz="584200" rtl="0" latinLnBrk="0">
        <a:lnSpc>
          <a:spcPct val="100000"/>
        </a:lnSpc>
        <a:spcBef>
          <a:spcPts val="4200"/>
        </a:spcBef>
        <a:spcAft>
          <a:spcPts val="0"/>
        </a:spcAft>
        <a:buClrTx/>
        <a:buSzPct val="40000"/>
        <a:buFontTx/>
        <a:buBlip>
          <a:blip r:embed="rId3"/>
        </a:buBlip>
        <a:tabLst/>
        <a:defRPr b="0" baseline="0" cap="none" i="0" spc="0" strike="noStrike" sz="4300" u="none">
          <a:ln>
            <a:noFill/>
          </a:ln>
          <a:solidFill>
            <a:srgbClr val="546056"/>
          </a:solidFill>
          <a:uFillTx/>
          <a:latin typeface="+mn-lt"/>
          <a:ea typeface="+mn-ea"/>
          <a:cs typeface="+mn-cs"/>
          <a:sym typeface="Palatino"/>
        </a:defRPr>
      </a:lvl2pPr>
      <a:lvl3pPr marL="1600200" marR="0" indent="-533400" algn="l" defTabSz="584200" rtl="0" latinLnBrk="0">
        <a:lnSpc>
          <a:spcPct val="100000"/>
        </a:lnSpc>
        <a:spcBef>
          <a:spcPts val="4200"/>
        </a:spcBef>
        <a:spcAft>
          <a:spcPts val="0"/>
        </a:spcAft>
        <a:buClrTx/>
        <a:buSzPct val="40000"/>
        <a:buFontTx/>
        <a:buBlip>
          <a:blip r:embed="rId3"/>
        </a:buBlip>
        <a:tabLst/>
        <a:defRPr b="0" baseline="0" cap="none" i="0" spc="0" strike="noStrike" sz="4300" u="none">
          <a:ln>
            <a:noFill/>
          </a:ln>
          <a:solidFill>
            <a:srgbClr val="546056"/>
          </a:solidFill>
          <a:uFillTx/>
          <a:latin typeface="+mn-lt"/>
          <a:ea typeface="+mn-ea"/>
          <a:cs typeface="+mn-cs"/>
          <a:sym typeface="Palatino"/>
        </a:defRPr>
      </a:lvl3pPr>
      <a:lvl4pPr marL="2133600" marR="0" indent="-533400" algn="l" defTabSz="584200" rtl="0" latinLnBrk="0">
        <a:lnSpc>
          <a:spcPct val="100000"/>
        </a:lnSpc>
        <a:spcBef>
          <a:spcPts val="4200"/>
        </a:spcBef>
        <a:spcAft>
          <a:spcPts val="0"/>
        </a:spcAft>
        <a:buClrTx/>
        <a:buSzPct val="40000"/>
        <a:buFontTx/>
        <a:buBlip>
          <a:blip r:embed="rId3"/>
        </a:buBlip>
        <a:tabLst/>
        <a:defRPr b="0" baseline="0" cap="none" i="0" spc="0" strike="noStrike" sz="4300" u="none">
          <a:ln>
            <a:noFill/>
          </a:ln>
          <a:solidFill>
            <a:srgbClr val="546056"/>
          </a:solidFill>
          <a:uFillTx/>
          <a:latin typeface="+mn-lt"/>
          <a:ea typeface="+mn-ea"/>
          <a:cs typeface="+mn-cs"/>
          <a:sym typeface="Palatino"/>
        </a:defRPr>
      </a:lvl4pPr>
      <a:lvl5pPr marL="2667000" marR="0" indent="-533400" algn="l" defTabSz="584200" rtl="0" latinLnBrk="0">
        <a:lnSpc>
          <a:spcPct val="100000"/>
        </a:lnSpc>
        <a:spcBef>
          <a:spcPts val="4200"/>
        </a:spcBef>
        <a:spcAft>
          <a:spcPts val="0"/>
        </a:spcAft>
        <a:buClrTx/>
        <a:buSzPct val="40000"/>
        <a:buFontTx/>
        <a:buBlip>
          <a:blip r:embed="rId3"/>
        </a:buBlip>
        <a:tabLst/>
        <a:defRPr b="0" baseline="0" cap="none" i="0" spc="0" strike="noStrike" sz="4300" u="none">
          <a:ln>
            <a:noFill/>
          </a:ln>
          <a:solidFill>
            <a:srgbClr val="546056"/>
          </a:solidFill>
          <a:uFillTx/>
          <a:latin typeface="+mn-lt"/>
          <a:ea typeface="+mn-ea"/>
          <a:cs typeface="+mn-cs"/>
          <a:sym typeface="Palatino"/>
        </a:defRPr>
      </a:lvl5pPr>
      <a:lvl6pPr marL="3200400" marR="0" indent="-533400" algn="l" defTabSz="584200" rtl="0" latinLnBrk="0">
        <a:lnSpc>
          <a:spcPct val="100000"/>
        </a:lnSpc>
        <a:spcBef>
          <a:spcPts val="4200"/>
        </a:spcBef>
        <a:spcAft>
          <a:spcPts val="0"/>
        </a:spcAft>
        <a:buClrTx/>
        <a:buSzPct val="40000"/>
        <a:buFontTx/>
        <a:buBlip>
          <a:blip r:embed="rId3"/>
        </a:buBlip>
        <a:tabLst/>
        <a:defRPr b="0" baseline="0" cap="none" i="0" spc="0" strike="noStrike" sz="4300" u="none">
          <a:ln>
            <a:noFill/>
          </a:ln>
          <a:solidFill>
            <a:srgbClr val="546056"/>
          </a:solidFill>
          <a:uFillTx/>
          <a:latin typeface="+mn-lt"/>
          <a:ea typeface="+mn-ea"/>
          <a:cs typeface="+mn-cs"/>
          <a:sym typeface="Palatino"/>
        </a:defRPr>
      </a:lvl6pPr>
      <a:lvl7pPr marL="3733800" marR="0" indent="-533400" algn="l" defTabSz="584200" rtl="0" latinLnBrk="0">
        <a:lnSpc>
          <a:spcPct val="100000"/>
        </a:lnSpc>
        <a:spcBef>
          <a:spcPts val="4200"/>
        </a:spcBef>
        <a:spcAft>
          <a:spcPts val="0"/>
        </a:spcAft>
        <a:buClrTx/>
        <a:buSzPct val="40000"/>
        <a:buFontTx/>
        <a:buBlip>
          <a:blip r:embed="rId3"/>
        </a:buBlip>
        <a:tabLst/>
        <a:defRPr b="0" baseline="0" cap="none" i="0" spc="0" strike="noStrike" sz="4300" u="none">
          <a:ln>
            <a:noFill/>
          </a:ln>
          <a:solidFill>
            <a:srgbClr val="546056"/>
          </a:solidFill>
          <a:uFillTx/>
          <a:latin typeface="+mn-lt"/>
          <a:ea typeface="+mn-ea"/>
          <a:cs typeface="+mn-cs"/>
          <a:sym typeface="Palatino"/>
        </a:defRPr>
      </a:lvl7pPr>
      <a:lvl8pPr marL="4267200" marR="0" indent="-533400" algn="l" defTabSz="584200" rtl="0" latinLnBrk="0">
        <a:lnSpc>
          <a:spcPct val="100000"/>
        </a:lnSpc>
        <a:spcBef>
          <a:spcPts val="4200"/>
        </a:spcBef>
        <a:spcAft>
          <a:spcPts val="0"/>
        </a:spcAft>
        <a:buClrTx/>
        <a:buSzPct val="40000"/>
        <a:buFontTx/>
        <a:buBlip>
          <a:blip r:embed="rId3"/>
        </a:buBlip>
        <a:tabLst/>
        <a:defRPr b="0" baseline="0" cap="none" i="0" spc="0" strike="noStrike" sz="4300" u="none">
          <a:ln>
            <a:noFill/>
          </a:ln>
          <a:solidFill>
            <a:srgbClr val="546056"/>
          </a:solidFill>
          <a:uFillTx/>
          <a:latin typeface="+mn-lt"/>
          <a:ea typeface="+mn-ea"/>
          <a:cs typeface="+mn-cs"/>
          <a:sym typeface="Palatino"/>
        </a:defRPr>
      </a:lvl8pPr>
      <a:lvl9pPr marL="4800600" marR="0" indent="-533400" algn="l" defTabSz="584200" rtl="0" latinLnBrk="0">
        <a:lnSpc>
          <a:spcPct val="100000"/>
        </a:lnSpc>
        <a:spcBef>
          <a:spcPts val="4200"/>
        </a:spcBef>
        <a:spcAft>
          <a:spcPts val="0"/>
        </a:spcAft>
        <a:buClrTx/>
        <a:buSzPct val="40000"/>
        <a:buFontTx/>
        <a:buBlip>
          <a:blip r:embed="rId3"/>
        </a:buBlip>
        <a:tabLst/>
        <a:defRPr b="0" baseline="0" cap="none" i="0" spc="0" strike="noStrike" sz="4300" u="none">
          <a:ln>
            <a:noFill/>
          </a:ln>
          <a:solidFill>
            <a:srgbClr val="546056"/>
          </a:solidFill>
          <a:uFillTx/>
          <a:latin typeface="+mn-lt"/>
          <a:ea typeface="+mn-ea"/>
          <a:cs typeface="+mn-cs"/>
          <a:sym typeface="Palatino"/>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Palatino"/>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Palatino"/>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Palatino"/>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Palatino"/>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Palatino"/>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Palatino"/>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Palatino"/>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Palatino"/>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Palatino"/>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 Id="rId3" Type="http://schemas.openxmlformats.org/officeDocument/2006/relationships/image" Target="../media/image22.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fireball-dft.org/" TargetMode="Externa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1.gif"/><Relationship Id="rId7" Type="http://schemas.openxmlformats.org/officeDocument/2006/relationships/image" Target="../media/image36.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1.png"/><Relationship Id="rId3" Type="http://schemas.openxmlformats.org/officeDocument/2006/relationships/hyperlink" Target="https://github.com/fireball-dft/slides" TargetMode="Externa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jpe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www.whitehouse.gov/mgi/goals" TargetMode="External"/><Relationship Id="rId3" Type="http://schemas.openxmlformats.org/officeDocument/2006/relationships/image" Target="../media/image4.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1" name="Shape 131"/>
          <p:cNvSpPr/>
          <p:nvPr>
            <p:ph type="ctrTitle"/>
          </p:nvPr>
        </p:nvSpPr>
        <p:spPr>
          <a:prstGeom prst="rect">
            <a:avLst/>
          </a:prstGeom>
        </p:spPr>
        <p:txBody>
          <a:bodyPr/>
          <a:lstStyle/>
          <a:p>
            <a:pPr/>
            <a:r>
              <a:t>Discovering Materials</a:t>
            </a:r>
          </a:p>
          <a:p>
            <a:pPr/>
            <a:r>
              <a:t>Using the Highway Lane</a:t>
            </a:r>
          </a:p>
        </p:txBody>
      </p:sp>
      <p:sp>
        <p:nvSpPr>
          <p:cNvPr id="132" name="Shape 132"/>
          <p:cNvSpPr/>
          <p:nvPr>
            <p:ph type="subTitle" sz="quarter" idx="1"/>
          </p:nvPr>
        </p:nvSpPr>
        <p:spPr>
          <a:prstGeom prst="rect">
            <a:avLst/>
          </a:prstGeom>
        </p:spPr>
        <p:txBody>
          <a:bodyPr/>
          <a:lstStyle/>
          <a:p>
            <a:pPr defTabSz="490727">
              <a:defRPr sz="2688"/>
            </a:pPr>
            <a:r>
              <a:t>Dr. Guillermo Avendano-Franco</a:t>
            </a:r>
          </a:p>
          <a:p>
            <a:pPr defTabSz="490727">
              <a:defRPr sz="2688"/>
            </a:pPr>
            <a:r>
              <a:t>Prof. James Lewis</a:t>
            </a:r>
            <a:br/>
            <a:r>
              <a:t>Prof. Aldo Romero</a:t>
            </a:r>
          </a:p>
        </p:txBody>
      </p:sp>
      <p:sp>
        <p:nvSpPr>
          <p:cNvPr id="133" name="Shape 133"/>
          <p:cNvSpPr/>
          <p:nvPr>
            <p:ph type="sldNum" sz="quarter" idx="2"/>
          </p:nvPr>
        </p:nvSpPr>
        <p:spPr>
          <a:xfrm>
            <a:off x="6381749" y="9359900"/>
            <a:ext cx="228601" cy="4064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34" name="pasted-image.pdf"/>
          <p:cNvPicPr>
            <a:picLocks noChangeAspect="1"/>
          </p:cNvPicPr>
          <p:nvPr/>
        </p:nvPicPr>
        <p:blipFill>
          <a:blip r:embed="rId2">
            <a:extLst/>
          </a:blip>
          <a:stretch>
            <a:fillRect/>
          </a:stretch>
        </p:blipFill>
        <p:spPr>
          <a:xfrm>
            <a:off x="1841500" y="7289800"/>
            <a:ext cx="9321800" cy="1384300"/>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6" name="Shape 186"/>
          <p:cNvSpPr/>
          <p:nvPr>
            <p:ph type="title"/>
          </p:nvPr>
        </p:nvSpPr>
        <p:spPr>
          <a:prstGeom prst="rect">
            <a:avLst/>
          </a:prstGeom>
        </p:spPr>
        <p:txBody>
          <a:bodyPr/>
          <a:lstStyle/>
          <a:p>
            <a:pPr/>
            <a:r>
              <a:t>Bi-metallic nanoparticles</a:t>
            </a:r>
          </a:p>
        </p:txBody>
      </p:sp>
      <p:sp>
        <p:nvSpPr>
          <p:cNvPr id="187" name="Shape 18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8" name="Shape 188"/>
          <p:cNvSpPr/>
          <p:nvPr/>
        </p:nvSpPr>
        <p:spPr>
          <a:xfrm>
            <a:off x="442019" y="8496299"/>
            <a:ext cx="12120762"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84200">
              <a:defRPr sz="4000">
                <a:solidFill>
                  <a:srgbClr val="546056"/>
                </a:solidFill>
                <a:latin typeface="+mn-lt"/>
                <a:ea typeface="+mn-ea"/>
                <a:cs typeface="+mn-cs"/>
                <a:sym typeface="Palatino"/>
              </a:defRPr>
            </a:lvl1pPr>
          </a:lstStyle>
          <a:p>
            <a:pPr/>
            <a:r>
              <a:t> CO and CO2 conversion and biomass hydrogenation</a:t>
            </a:r>
          </a:p>
        </p:txBody>
      </p:sp>
      <p:pic>
        <p:nvPicPr>
          <p:cNvPr id="189" name="Bimetallics.png"/>
          <p:cNvPicPr>
            <a:picLocks noChangeAspect="1"/>
          </p:cNvPicPr>
          <p:nvPr/>
        </p:nvPicPr>
        <p:blipFill>
          <a:blip r:embed="rId2">
            <a:extLst/>
          </a:blip>
          <a:stretch>
            <a:fillRect/>
          </a:stretch>
        </p:blipFill>
        <p:spPr>
          <a:xfrm>
            <a:off x="6210300" y="5270132"/>
            <a:ext cx="6124981" cy="3315068"/>
          </a:xfrm>
          <a:prstGeom prst="rect">
            <a:avLst/>
          </a:prstGeom>
          <a:ln w="12700">
            <a:miter lim="400000"/>
          </a:ln>
        </p:spPr>
      </p:pic>
      <p:sp>
        <p:nvSpPr>
          <p:cNvPr id="190" name="Shape 190"/>
          <p:cNvSpPr/>
          <p:nvPr>
            <p:ph type="body" sz="half" idx="4294967295"/>
          </p:nvPr>
        </p:nvSpPr>
        <p:spPr>
          <a:xfrm>
            <a:off x="584200" y="2614314"/>
            <a:ext cx="11580615" cy="3315068"/>
          </a:xfrm>
          <a:prstGeom prst="rect">
            <a:avLst/>
          </a:prstGeom>
        </p:spPr>
        <p:txBody>
          <a:bodyPr anchor="t"/>
          <a:lstStyle/>
          <a:p>
            <a:pPr marL="0" indent="0" defTabSz="457200">
              <a:spcBef>
                <a:spcPts val="0"/>
              </a:spcBef>
              <a:buSzTx/>
              <a:buNone/>
              <a:defRPr sz="3000">
                <a:solidFill>
                  <a:srgbClr val="61615E"/>
                </a:solidFill>
                <a:latin typeface="Hoefler Text"/>
                <a:ea typeface="Hoefler Text"/>
                <a:cs typeface="Hoefler Text"/>
                <a:sym typeface="Hoefler Text"/>
              </a:defRPr>
            </a:pPr>
            <a:r>
              <a:t>Catalytic activity is enhanced by a smart combination of transition metals compare to the activity of their precursors. Doping center atom will significantly change catalytic properties</a:t>
            </a:r>
          </a:p>
          <a:p>
            <a:pPr marL="342900" indent="-342900" defTabSz="457200">
              <a:spcBef>
                <a:spcPts val="0"/>
              </a:spcBef>
              <a:buSzTx/>
              <a:buNone/>
              <a:defRPr sz="3000">
                <a:solidFill>
                  <a:srgbClr val="61615E"/>
                </a:solidFill>
                <a:latin typeface="Hoefler Text"/>
                <a:ea typeface="Hoefler Text"/>
                <a:cs typeface="Hoefler Text"/>
                <a:sym typeface="Hoefler Text"/>
              </a:defRPr>
            </a:pPr>
            <a:r>
              <a:t> </a:t>
            </a:r>
          </a:p>
          <a:p>
            <a:pPr marL="0" indent="0" defTabSz="457200">
              <a:spcBef>
                <a:spcPts val="0"/>
              </a:spcBef>
              <a:buSzTx/>
              <a:buNone/>
              <a:defRPr sz="3000">
                <a:solidFill>
                  <a:srgbClr val="61615E"/>
                </a:solidFill>
                <a:latin typeface="Hoefler Text"/>
                <a:ea typeface="Hoefler Text"/>
                <a:cs typeface="Hoefler Text"/>
                <a:sym typeface="Hoefler Text"/>
              </a:defRPr>
            </a:pPr>
            <a:r>
              <a:t>Hg, Ag doping both suppress CO oxidation, but enhance hydrogenation activity.</a:t>
            </a:r>
          </a:p>
        </p:txBody>
      </p:sp>
      <p:pic>
        <p:nvPicPr>
          <p:cNvPr id="191" name="Bimetals.png"/>
          <p:cNvPicPr>
            <a:picLocks noChangeAspect="1"/>
          </p:cNvPicPr>
          <p:nvPr/>
        </p:nvPicPr>
        <p:blipFill>
          <a:blip r:embed="rId3">
            <a:extLst/>
          </a:blip>
          <a:stretch>
            <a:fillRect/>
          </a:stretch>
        </p:blipFill>
        <p:spPr>
          <a:xfrm>
            <a:off x="330200" y="6460473"/>
            <a:ext cx="5907644" cy="1946927"/>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1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8" grpId="1"/>
    </p:bldLst>
  </p:timing>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3" name="Picture1a.png"/>
          <p:cNvPicPr>
            <a:picLocks noChangeAspect="1"/>
          </p:cNvPicPr>
          <p:nvPr/>
        </p:nvPicPr>
        <p:blipFill>
          <a:blip r:embed="rId2">
            <a:extLst/>
          </a:blip>
          <a:stretch>
            <a:fillRect/>
          </a:stretch>
        </p:blipFill>
        <p:spPr>
          <a:xfrm>
            <a:off x="5734050" y="3511550"/>
            <a:ext cx="4401171" cy="4448623"/>
          </a:xfrm>
          <a:prstGeom prst="rect">
            <a:avLst/>
          </a:prstGeom>
          <a:ln w="12700">
            <a:miter lim="400000"/>
          </a:ln>
        </p:spPr>
      </p:pic>
      <p:pic>
        <p:nvPicPr>
          <p:cNvPr id="194" name="Picture1c.png"/>
          <p:cNvPicPr>
            <a:picLocks noChangeAspect="1"/>
          </p:cNvPicPr>
          <p:nvPr/>
        </p:nvPicPr>
        <p:blipFill>
          <a:blip r:embed="rId3">
            <a:extLst/>
          </a:blip>
          <a:stretch>
            <a:fillRect/>
          </a:stretch>
        </p:blipFill>
        <p:spPr>
          <a:xfrm>
            <a:off x="5621585" y="3407222"/>
            <a:ext cx="4297115" cy="4657278"/>
          </a:xfrm>
          <a:prstGeom prst="rect">
            <a:avLst/>
          </a:prstGeom>
          <a:ln w="12700">
            <a:miter lim="400000"/>
          </a:ln>
        </p:spPr>
      </p:pic>
      <p:pic>
        <p:nvPicPr>
          <p:cNvPr id="195" name="Picture1b.png"/>
          <p:cNvPicPr>
            <a:picLocks noChangeAspect="1"/>
          </p:cNvPicPr>
          <p:nvPr/>
        </p:nvPicPr>
        <p:blipFill>
          <a:blip r:embed="rId4">
            <a:extLst/>
          </a:blip>
          <a:stretch>
            <a:fillRect/>
          </a:stretch>
        </p:blipFill>
        <p:spPr>
          <a:xfrm>
            <a:off x="5861050" y="3485601"/>
            <a:ext cx="4068471" cy="4500521"/>
          </a:xfrm>
          <a:prstGeom prst="rect">
            <a:avLst/>
          </a:prstGeom>
          <a:ln w="12700">
            <a:miter lim="400000"/>
          </a:ln>
        </p:spPr>
      </p:pic>
      <p:sp>
        <p:nvSpPr>
          <p:cNvPr id="196" name="Shape 196"/>
          <p:cNvSpPr/>
          <p:nvPr>
            <p:ph type="title"/>
          </p:nvPr>
        </p:nvSpPr>
        <p:spPr>
          <a:prstGeom prst="rect">
            <a:avLst/>
          </a:prstGeom>
        </p:spPr>
        <p:txBody>
          <a:bodyPr/>
          <a:lstStyle/>
          <a:p>
            <a:pPr/>
            <a:r>
              <a:t>Bi-metallic nanoparticles</a:t>
            </a:r>
          </a:p>
        </p:txBody>
      </p:sp>
      <p:sp>
        <p:nvSpPr>
          <p:cNvPr id="197" name="Shape 197"/>
          <p:cNvSpPr/>
          <p:nvPr>
            <p:ph type="sldNum" sz="quarter" idx="2"/>
          </p:nvPr>
        </p:nvSpPr>
        <p:spPr>
          <a:xfrm>
            <a:off x="6330850" y="9359900"/>
            <a:ext cx="330400" cy="4064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98" name="Picture1.png"/>
          <p:cNvPicPr>
            <a:picLocks noChangeAspect="1"/>
          </p:cNvPicPr>
          <p:nvPr/>
        </p:nvPicPr>
        <p:blipFill>
          <a:blip r:embed="rId5">
            <a:extLst/>
          </a:blip>
          <a:stretch>
            <a:fillRect/>
          </a:stretch>
        </p:blipFill>
        <p:spPr>
          <a:xfrm>
            <a:off x="831850" y="2641600"/>
            <a:ext cx="3810000" cy="3755237"/>
          </a:xfrm>
          <a:prstGeom prst="rect">
            <a:avLst/>
          </a:prstGeom>
          <a:ln w="12700">
            <a:miter lim="400000"/>
          </a:ln>
        </p:spPr>
      </p:pic>
      <p:sp>
        <p:nvSpPr>
          <p:cNvPr id="199" name="Shape 199"/>
          <p:cNvSpPr/>
          <p:nvPr/>
        </p:nvSpPr>
        <p:spPr>
          <a:xfrm>
            <a:off x="1576604" y="6527799"/>
            <a:ext cx="2320492" cy="546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a:defRPr sz="3000">
                <a:solidFill>
                  <a:srgbClr val="324863"/>
                </a:solidFill>
                <a:latin typeface="Georgia"/>
                <a:ea typeface="Georgia"/>
                <a:cs typeface="Georgia"/>
                <a:sym typeface="Georgia"/>
              </a:defRPr>
            </a:pPr>
            <a:r>
              <a:t>Au</a:t>
            </a:r>
            <a:r>
              <a:rPr baseline="-5999"/>
              <a:t>25</a:t>
            </a:r>
            <a:r>
              <a:t>(SCH</a:t>
            </a:r>
            <a:r>
              <a:rPr baseline="-5999"/>
              <a:t>3</a:t>
            </a:r>
            <a:r>
              <a:t>)</a:t>
            </a:r>
            <a:r>
              <a:rPr baseline="-5999"/>
              <a:t>18</a:t>
            </a:r>
          </a:p>
        </p:txBody>
      </p:sp>
      <p:sp>
        <p:nvSpPr>
          <p:cNvPr id="200" name="Shape 200"/>
          <p:cNvSpPr/>
          <p:nvPr/>
        </p:nvSpPr>
        <p:spPr>
          <a:xfrm>
            <a:off x="2836540" y="8572499"/>
            <a:ext cx="2251720"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84200">
              <a:defRPr sz="4000">
                <a:solidFill>
                  <a:srgbClr val="546056"/>
                </a:solidFill>
                <a:latin typeface="+mn-lt"/>
                <a:ea typeface="+mn-ea"/>
                <a:cs typeface="+mn-cs"/>
                <a:sym typeface="Palatino"/>
              </a:defRPr>
            </a:lvl1pPr>
          </a:lstStyle>
          <a:p>
            <a:pPr/>
            <a:r>
              <a:t>Undoped</a:t>
            </a:r>
          </a:p>
        </p:txBody>
      </p:sp>
      <p:sp>
        <p:nvSpPr>
          <p:cNvPr id="201" name="Shape 201"/>
          <p:cNvSpPr/>
          <p:nvPr/>
        </p:nvSpPr>
        <p:spPr>
          <a:xfrm>
            <a:off x="10042227" y="2532658"/>
            <a:ext cx="2448422"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84200">
              <a:defRPr sz="4000">
                <a:solidFill>
                  <a:srgbClr val="546056"/>
                </a:solidFill>
                <a:latin typeface="+mn-lt"/>
                <a:ea typeface="+mn-ea"/>
                <a:cs typeface="+mn-cs"/>
                <a:sym typeface="Palatino"/>
              </a:defRPr>
            </a:lvl1pPr>
          </a:lstStyle>
          <a:p>
            <a:pPr/>
            <a:r>
              <a:t>Ag Doped</a:t>
            </a:r>
          </a:p>
        </p:txBody>
      </p:sp>
      <p:sp>
        <p:nvSpPr>
          <p:cNvPr id="202" name="Shape 202"/>
          <p:cNvSpPr/>
          <p:nvPr/>
        </p:nvSpPr>
        <p:spPr>
          <a:xfrm>
            <a:off x="11101413" y="3655617"/>
            <a:ext cx="1331516"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84200">
              <a:defRPr sz="3200">
                <a:solidFill>
                  <a:srgbClr val="546056"/>
                </a:solidFill>
                <a:latin typeface="+mn-lt"/>
                <a:ea typeface="+mn-ea"/>
                <a:cs typeface="+mn-cs"/>
                <a:sym typeface="Palatino"/>
              </a:defRPr>
            </a:lvl1pPr>
          </a:lstStyle>
          <a:p>
            <a:pPr/>
            <a:r>
              <a:t>(inner)</a:t>
            </a:r>
          </a:p>
        </p:txBody>
      </p:sp>
      <p:sp>
        <p:nvSpPr>
          <p:cNvPr id="203" name="Shape 203"/>
          <p:cNvSpPr/>
          <p:nvPr/>
        </p:nvSpPr>
        <p:spPr>
          <a:xfrm>
            <a:off x="9675594" y="3655617"/>
            <a:ext cx="1339653"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84200">
              <a:defRPr sz="3200">
                <a:solidFill>
                  <a:srgbClr val="546056"/>
                </a:solidFill>
                <a:latin typeface="+mn-lt"/>
                <a:ea typeface="+mn-ea"/>
                <a:cs typeface="+mn-cs"/>
                <a:sym typeface="Palatino"/>
              </a:defRPr>
            </a:lvl1pPr>
          </a:lstStyle>
          <a:p>
            <a:pPr/>
            <a:r>
              <a:t>(outer)</a:t>
            </a:r>
          </a:p>
        </p:txBody>
      </p:sp>
      <p:sp>
        <p:nvSpPr>
          <p:cNvPr id="204" name="Shape 204"/>
          <p:cNvSpPr/>
          <p:nvPr/>
        </p:nvSpPr>
        <p:spPr>
          <a:xfrm flipH="1" flipV="1">
            <a:off x="9779330" y="3259815"/>
            <a:ext cx="550712" cy="373535"/>
          </a:xfrm>
          <a:prstGeom prst="line">
            <a:avLst/>
          </a:prstGeom>
          <a:ln w="76200">
            <a:solidFill>
              <a:srgbClr val="717D75"/>
            </a:solidFill>
            <a:miter lim="400000"/>
            <a:tailEnd type="triangle"/>
          </a:ln>
        </p:spPr>
        <p:txBody>
          <a:bodyPr lIns="50800" tIns="50800" rIns="50800" bIns="50800" anchor="ctr"/>
          <a:lstStyle/>
          <a:p>
            <a:pPr algn="ctr" defTabSz="584200">
              <a:defRPr b="1" sz="2800">
                <a:solidFill>
                  <a:srgbClr val="546056"/>
                </a:solidFill>
                <a:latin typeface="+mn-lt"/>
                <a:ea typeface="+mn-ea"/>
                <a:cs typeface="+mn-cs"/>
                <a:sym typeface="Palatino"/>
              </a:defRPr>
            </a:pPr>
          </a:p>
        </p:txBody>
      </p:sp>
      <p:sp>
        <p:nvSpPr>
          <p:cNvPr id="205" name="Shape 205"/>
          <p:cNvSpPr/>
          <p:nvPr/>
        </p:nvSpPr>
        <p:spPr>
          <a:xfrm>
            <a:off x="11724503" y="4207552"/>
            <a:ext cx="1" cy="1012031"/>
          </a:xfrm>
          <a:prstGeom prst="line">
            <a:avLst/>
          </a:prstGeom>
          <a:ln w="76200">
            <a:solidFill>
              <a:srgbClr val="717D75"/>
            </a:solidFill>
            <a:miter lim="400000"/>
            <a:tailEnd type="triangle"/>
          </a:ln>
        </p:spPr>
        <p:txBody>
          <a:bodyPr lIns="50800" tIns="50800" rIns="50800" bIns="50800" anchor="ctr"/>
          <a:lstStyle/>
          <a:p>
            <a:pPr algn="ctr" defTabSz="584200">
              <a:defRPr b="1" sz="2800">
                <a:solidFill>
                  <a:srgbClr val="546056"/>
                </a:solidFill>
                <a:latin typeface="+mn-lt"/>
                <a:ea typeface="+mn-ea"/>
                <a:cs typeface="+mn-cs"/>
                <a:sym typeface="Palatino"/>
              </a:defRPr>
            </a:pP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L 0.002831 -0.205577" origin="layout" pathEditMode="relative">
                                      <p:cBhvr>
                                        <p:cTn id="6" dur="1000" fill="hold"/>
                                        <p:tgtEl>
                                          <p:spTgt spid="195"/>
                                        </p:tgtEl>
                                        <p:attrNameLst>
                                          <p:attrName>ppt_x</p:attrName>
                                          <p:attrName>ppt_y</p:attrName>
                                        </p:attrNameLst>
                                      </p:cBhvr>
                                    </p:animMotion>
                                  </p:childTnLst>
                                </p:cTn>
                              </p:par>
                            </p:childTnLst>
                          </p:cTn>
                        </p:par>
                        <p:par>
                          <p:cTn id="7" fill="hold">
                            <p:stCondLst>
                              <p:cond delay="0"/>
                            </p:stCondLst>
                            <p:childTnLst>
                              <p:par>
                                <p:cTn id="8" presetClass="path" nodeType="withEffect" presetSubtype="0" presetID="-1" grpId="2" accel="50000" decel="50000" fill="hold">
                                  <p:stCondLst>
                                    <p:cond delay="0"/>
                                  </p:stCondLst>
                                  <p:childTnLst>
                                    <p:animMotion path="M 0.000000 0.000000 L -0.150459 0.157227" origin="layout" pathEditMode="relative">
                                      <p:cBhvr>
                                        <p:cTn id="9" dur="1000" fill="hold"/>
                                        <p:tgtEl>
                                          <p:spTgt spid="193"/>
                                        </p:tgtEl>
                                        <p:attrNameLst>
                                          <p:attrName>ppt_x</p:attrName>
                                          <p:attrName>ppt_y</p:attrName>
                                        </p:attrNameLst>
                                      </p:cBhvr>
                                    </p:animMotion>
                                  </p:childTnLst>
                                </p:cTn>
                              </p:par>
                            </p:childTnLst>
                          </p:cTn>
                        </p:par>
                        <p:par>
                          <p:cTn id="10" fill="hold">
                            <p:stCondLst>
                              <p:cond delay="0"/>
                            </p:stCondLst>
                            <p:childTnLst>
                              <p:par>
                                <p:cTn id="11" presetClass="path" nodeType="withEffect" presetSubtype="0" presetID="-1" grpId="3" accel="50000" decel="50000" fill="hold">
                                  <p:stCondLst>
                                    <p:cond delay="0"/>
                                  </p:stCondLst>
                                  <p:childTnLst>
                                    <p:animMotion path="M 0.000000 0.000000 L 0.221039 0.158605" origin="layout" pathEditMode="relative">
                                      <p:cBhvr>
                                        <p:cTn id="12" dur="1000" fill="hold"/>
                                        <p:tgtEl>
                                          <p:spTgt spid="194"/>
                                        </p:tgtEl>
                                        <p:attrNameLst>
                                          <p:attrName>ppt_x</p:attrName>
                                          <p:attrName>ppt_y</p:attrName>
                                        </p:attrNameLst>
                                      </p:cBhvr>
                                    </p:animMotion>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4" fill="hold">
                                  <p:stCondLst>
                                    <p:cond delay="0"/>
                                  </p:stCondLst>
                                  <p:iterate type="el" backwards="0">
                                    <p:tmAbs val="0"/>
                                  </p:iterate>
                                  <p:childTnLst>
                                    <p:set>
                                      <p:cBhvr>
                                        <p:cTn id="16" fill="hold"/>
                                        <p:tgtEl>
                                          <p:spTgt spid="203"/>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5" fill="hold">
                                  <p:stCondLst>
                                    <p:cond delay="0"/>
                                  </p:stCondLst>
                                  <p:iterate type="el" backwards="0">
                                    <p:tmAbs val="0"/>
                                  </p:iterate>
                                  <p:childTnLst>
                                    <p:set>
                                      <p:cBhvr>
                                        <p:cTn id="19" fill="hold"/>
                                        <p:tgtEl>
                                          <p:spTgt spid="201"/>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6" fill="hold">
                                  <p:stCondLst>
                                    <p:cond delay="0"/>
                                  </p:stCondLst>
                                  <p:iterate type="el" backwards="0">
                                    <p:tmAbs val="0"/>
                                  </p:iterate>
                                  <p:childTnLst>
                                    <p:set>
                                      <p:cBhvr>
                                        <p:cTn id="22" fill="hold"/>
                                        <p:tgtEl>
                                          <p:spTgt spid="202"/>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7" fill="hold">
                                  <p:stCondLst>
                                    <p:cond delay="0"/>
                                  </p:stCondLst>
                                  <p:iterate type="el" backwards="0">
                                    <p:tmAbs val="0"/>
                                  </p:iterate>
                                  <p:childTnLst>
                                    <p:set>
                                      <p:cBhvr>
                                        <p:cTn id="25" fill="hold"/>
                                        <p:tgtEl>
                                          <p:spTgt spid="200"/>
                                        </p:tgtEl>
                                        <p:attrNameLst>
                                          <p:attrName>style.visibility</p:attrName>
                                        </p:attrNameLst>
                                      </p:cBhvr>
                                      <p:to>
                                        <p:strVal val="visible"/>
                                      </p:to>
                                    </p:set>
                                  </p:childTnLst>
                                </p:cTn>
                              </p:par>
                            </p:childTnLst>
                          </p:cTn>
                        </p:par>
                        <p:par>
                          <p:cTn id="26" fill="hold">
                            <p:stCondLst>
                              <p:cond delay="0"/>
                            </p:stCondLst>
                            <p:childTnLst>
                              <p:par>
                                <p:cTn id="27" presetClass="entr" nodeType="afterEffect" presetSubtype="0" presetID="1" grpId="8" fill="hold">
                                  <p:stCondLst>
                                    <p:cond delay="0"/>
                                  </p:stCondLst>
                                  <p:iterate type="el" backwards="0">
                                    <p:tmAbs val="0"/>
                                  </p:iterate>
                                  <p:childTnLst>
                                    <p:set>
                                      <p:cBhvr>
                                        <p:cTn id="28" fill="hold"/>
                                        <p:tgtEl>
                                          <p:spTgt spid="204"/>
                                        </p:tgtEl>
                                        <p:attrNameLst>
                                          <p:attrName>style.visibility</p:attrName>
                                        </p:attrNameLst>
                                      </p:cBhvr>
                                      <p:to>
                                        <p:strVal val="visible"/>
                                      </p:to>
                                    </p:set>
                                  </p:childTnLst>
                                </p:cTn>
                              </p:par>
                            </p:childTnLst>
                          </p:cTn>
                        </p:par>
                        <p:par>
                          <p:cTn id="29" fill="hold">
                            <p:stCondLst>
                              <p:cond delay="0"/>
                            </p:stCondLst>
                            <p:childTnLst>
                              <p:par>
                                <p:cTn id="30" presetClass="entr" nodeType="afterEffect" presetSubtype="0" presetID="1" grpId="9" fill="hold">
                                  <p:stCondLst>
                                    <p:cond delay="0"/>
                                  </p:stCondLst>
                                  <p:iterate type="el" backwards="0">
                                    <p:tmAbs val="0"/>
                                  </p:iterate>
                                  <p:childTnLst>
                                    <p:set>
                                      <p:cBhvr>
                                        <p:cTn id="31" fill="hold"/>
                                        <p:tgtEl>
                                          <p:spTgt spid="2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1" grpId="5"/>
      <p:bldP build="whole" bldLvl="1" animBg="1" rev="0" advAuto="0" spid="200" grpId="7"/>
      <p:bldP build="whole" bldLvl="1" animBg="1" rev="0" advAuto="0" spid="205" grpId="9"/>
      <p:bldP build="whole" bldLvl="1" animBg="1" rev="0" advAuto="0" spid="204" grpId="8"/>
      <p:bldP build="whole" bldLvl="1" animBg="1" rev="0" advAuto="0" spid="203" grpId="4"/>
      <p:bldP build="whole" bldLvl="1" animBg="1" rev="0" advAuto="0" spid="202" grpId="6"/>
    </p:bldLst>
  </p:timing>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7" name="Shape 207"/>
          <p:cNvSpPr/>
          <p:nvPr>
            <p:ph type="title"/>
          </p:nvPr>
        </p:nvSpPr>
        <p:spPr>
          <a:prstGeom prst="rect">
            <a:avLst/>
          </a:prstGeom>
        </p:spPr>
        <p:txBody>
          <a:bodyPr/>
          <a:lstStyle/>
          <a:p>
            <a:pPr/>
            <a:r>
              <a:t>Zeolites</a:t>
            </a:r>
          </a:p>
        </p:txBody>
      </p:sp>
      <p:sp>
        <p:nvSpPr>
          <p:cNvPr id="208" name="Shape 20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09" name="10.1021 jacs.6b04951.png"/>
          <p:cNvPicPr>
            <a:picLocks noChangeAspect="1"/>
          </p:cNvPicPr>
          <p:nvPr/>
        </p:nvPicPr>
        <p:blipFill>
          <a:blip r:embed="rId2">
            <a:extLst/>
          </a:blip>
          <a:stretch>
            <a:fillRect/>
          </a:stretch>
        </p:blipFill>
        <p:spPr>
          <a:xfrm>
            <a:off x="609600" y="2616780"/>
            <a:ext cx="9351141" cy="3333170"/>
          </a:xfrm>
          <a:prstGeom prst="rect">
            <a:avLst/>
          </a:prstGeom>
          <a:ln w="25400">
            <a:miter lim="400000"/>
          </a:ln>
          <a:effectLst>
            <a:outerShdw sx="100000" sy="100000" kx="0" ky="0" algn="b" rotWithShape="0" blurRad="254000" dist="127000" dir="5400000">
              <a:srgbClr val="000000">
                <a:alpha val="70000"/>
              </a:srgbClr>
            </a:outerShdw>
          </a:effectLst>
        </p:spPr>
      </p:pic>
      <p:sp>
        <p:nvSpPr>
          <p:cNvPr id="210" name="Shape 210"/>
          <p:cNvSpPr/>
          <p:nvPr>
            <p:ph type="body" sz="half" idx="4294967295"/>
          </p:nvPr>
        </p:nvSpPr>
        <p:spPr>
          <a:xfrm>
            <a:off x="712093" y="6259214"/>
            <a:ext cx="11580615" cy="3315068"/>
          </a:xfrm>
          <a:prstGeom prst="rect">
            <a:avLst/>
          </a:prstGeom>
        </p:spPr>
        <p:txBody>
          <a:bodyPr anchor="t"/>
          <a:lstStyle/>
          <a:p>
            <a:pPr marL="0" indent="0" defTabSz="457200">
              <a:spcBef>
                <a:spcPts val="0"/>
              </a:spcBef>
              <a:buSzTx/>
              <a:buNone/>
              <a:defRPr sz="2500">
                <a:solidFill>
                  <a:srgbClr val="000000"/>
                </a:solidFill>
                <a:latin typeface="Hoefler Text"/>
                <a:ea typeface="Hoefler Text"/>
                <a:cs typeface="Hoefler Text"/>
                <a:sym typeface="Hoefler Text"/>
              </a:defRPr>
            </a:pPr>
            <a:r>
              <a:t> The key to this success is to combine the advantages of both Pd nanoparticles (highly active sites) and zeolite micropores (controllable diffusion of reactants and products).</a:t>
            </a:r>
          </a:p>
          <a:p>
            <a:pPr marL="0" indent="0" defTabSz="457200">
              <a:spcBef>
                <a:spcPts val="0"/>
              </a:spcBef>
              <a:buSzTx/>
              <a:buNone/>
              <a:defRPr sz="2500">
                <a:solidFill>
                  <a:srgbClr val="000000"/>
                </a:solidFill>
                <a:latin typeface="Hoefler Text"/>
                <a:ea typeface="Hoefler Text"/>
                <a:cs typeface="Hoefler Text"/>
                <a:sym typeface="Hoefler Text"/>
              </a:defRPr>
            </a:pPr>
          </a:p>
          <a:p>
            <a:pPr marL="0" indent="0" defTabSz="457200">
              <a:spcBef>
                <a:spcPts val="0"/>
              </a:spcBef>
              <a:buSzTx/>
              <a:buNone/>
              <a:defRPr sz="2500">
                <a:solidFill>
                  <a:srgbClr val="000000"/>
                </a:solidFill>
                <a:latin typeface="Hoefler Text"/>
                <a:ea typeface="Hoefler Text"/>
                <a:cs typeface="Hoefler Text"/>
                <a:sym typeface="Hoefler Text"/>
              </a:defRPr>
            </a:pPr>
            <a:r>
              <a:t>In the hydrogenation of biomass-derived furfural, the furan selectivity over the Pd@S-1 is as high as 98.7%, outperforming the furan selectivity (5.6%) over conventional Pd nanoparticles impregnated with S-1 zeolite crystals (Pd/S-1).</a:t>
            </a:r>
          </a:p>
        </p:txBody>
      </p:sp>
      <p:sp>
        <p:nvSpPr>
          <p:cNvPr id="211" name="Shape 211"/>
          <p:cNvSpPr/>
          <p:nvPr/>
        </p:nvSpPr>
        <p:spPr>
          <a:xfrm>
            <a:off x="6333318" y="4908550"/>
            <a:ext cx="338164" cy="266701"/>
          </a:xfrm>
          <a:prstGeom prst="rect">
            <a:avLst/>
          </a:prstGeom>
          <a:ln w="12700">
            <a:miter lim="400000"/>
          </a:ln>
        </p:spPr>
        <p:txBody>
          <a:bodyPr wrap="none" lIns="50800" tIns="50800" rIns="50800" bIns="50800" anchor="ctr">
            <a:spAutoFit/>
          </a:bodyPr>
          <a:lstStyle/>
          <a:p>
            <a:pPr/>
          </a:p>
        </p:txBody>
      </p:sp>
      <p:sp>
        <p:nvSpPr>
          <p:cNvPr id="212" name="Shape 212"/>
          <p:cNvSpPr/>
          <p:nvPr/>
        </p:nvSpPr>
        <p:spPr>
          <a:xfrm>
            <a:off x="4000171" y="2700480"/>
            <a:ext cx="4478376" cy="41564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atin typeface="Consolas"/>
                <a:ea typeface="Consolas"/>
                <a:cs typeface="Consolas"/>
                <a:sym typeface="Consolas"/>
              </a:defRPr>
            </a:lvl1pPr>
          </a:lstStyle>
          <a:p>
            <a:pPr/>
            <a:r>
              <a:t>DOI: 10.1021/jacs.6b04951</a:t>
            </a:r>
          </a:p>
        </p:txBody>
      </p:sp>
      <p:pic>
        <p:nvPicPr>
          <p:cNvPr id="213" name="MFI.png"/>
          <p:cNvPicPr>
            <a:picLocks noChangeAspect="1"/>
          </p:cNvPicPr>
          <p:nvPr/>
        </p:nvPicPr>
        <p:blipFill>
          <a:blip r:embed="rId3">
            <a:extLst/>
          </a:blip>
          <a:stretch>
            <a:fillRect/>
          </a:stretch>
        </p:blipFill>
        <p:spPr>
          <a:xfrm>
            <a:off x="9965342" y="2742832"/>
            <a:ext cx="2698806" cy="3315068"/>
          </a:xfrm>
          <a:prstGeom prst="rect">
            <a:avLst/>
          </a:prstGeom>
          <a:ln w="12700">
            <a:miter lim="400000"/>
          </a:ln>
        </p:spPr>
      </p:pic>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5" name="Shape 215"/>
          <p:cNvSpPr/>
          <p:nvPr>
            <p:ph type="title"/>
          </p:nvPr>
        </p:nvSpPr>
        <p:spPr>
          <a:prstGeom prst="rect">
            <a:avLst/>
          </a:prstGeom>
        </p:spPr>
        <p:txBody>
          <a:bodyPr/>
          <a:lstStyle/>
          <a:p>
            <a:pPr/>
            <a:r>
              <a:t>C</a:t>
            </a:r>
            <a:r>
              <a:rPr baseline="-5999"/>
              <a:t>3</a:t>
            </a:r>
            <a:r>
              <a:t>O</a:t>
            </a:r>
            <a:r>
              <a:rPr baseline="-5999"/>
              <a:t>4</a:t>
            </a:r>
            <a:r>
              <a:t> cluster growing on TiO</a:t>
            </a:r>
            <a:r>
              <a:rPr baseline="-5999"/>
              <a:t>2</a:t>
            </a:r>
          </a:p>
        </p:txBody>
      </p:sp>
      <p:sp>
        <p:nvSpPr>
          <p:cNvPr id="216" name="Shape 21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7" name="foo.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774923" y="2699109"/>
            <a:ext cx="6171481" cy="6171482"/>
          </a:xfrm>
          <a:prstGeom prst="rect">
            <a:avLst/>
          </a:prstGeom>
        </p:spPr>
      </p:pic>
      <p:sp>
        <p:nvSpPr>
          <p:cNvPr id="218" name="Shape 218"/>
          <p:cNvSpPr/>
          <p:nvPr>
            <p:ph type="body" sz="quarter" idx="4294967295"/>
          </p:nvPr>
        </p:nvSpPr>
        <p:spPr>
          <a:xfrm>
            <a:off x="7239000" y="2665065"/>
            <a:ext cx="4715719" cy="2196257"/>
          </a:xfrm>
          <a:prstGeom prst="rect">
            <a:avLst/>
          </a:prstGeom>
        </p:spPr>
        <p:txBody>
          <a:bodyPr anchor="t"/>
          <a:lstStyle/>
          <a:p>
            <a:pPr marL="0" indent="0" defTabSz="457200">
              <a:spcBef>
                <a:spcPts val="0"/>
              </a:spcBef>
              <a:buSzTx/>
              <a:buNone/>
              <a:defRPr sz="2400">
                <a:solidFill>
                  <a:srgbClr val="324863"/>
                </a:solidFill>
                <a:latin typeface="Georgia"/>
                <a:ea typeface="Georgia"/>
                <a:cs typeface="Georgia"/>
                <a:sym typeface="Georgia"/>
              </a:defRPr>
            </a:pPr>
            <a:r>
              <a:t>Cluster growing simulation using a tree search algorithm and a double stoichiometry  and energy</a:t>
            </a:r>
          </a:p>
          <a:p>
            <a:pPr marL="0" indent="0" defTabSz="457200">
              <a:spcBef>
                <a:spcPts val="0"/>
              </a:spcBef>
              <a:buSzTx/>
              <a:buNone/>
              <a:defRPr sz="2400">
                <a:solidFill>
                  <a:srgbClr val="324863"/>
                </a:solidFill>
                <a:latin typeface="Georgia"/>
                <a:ea typeface="Georgia"/>
                <a:cs typeface="Georgia"/>
                <a:sym typeface="Georgia"/>
              </a:defRPr>
            </a:pPr>
            <a:r>
              <a:t>selectivity.</a:t>
            </a:r>
          </a:p>
          <a:p>
            <a:pPr marL="0" indent="0" defTabSz="457200">
              <a:spcBef>
                <a:spcPts val="0"/>
              </a:spcBef>
              <a:buSzTx/>
              <a:buNone/>
              <a:defRPr sz="2400">
                <a:solidFill>
                  <a:srgbClr val="324863"/>
                </a:solidFill>
                <a:latin typeface="Georgia"/>
                <a:ea typeface="Georgia"/>
                <a:cs typeface="Georgia"/>
                <a:sym typeface="Georgia"/>
              </a:defRPr>
            </a:pPr>
          </a:p>
          <a:p>
            <a:pPr marL="0" indent="0" defTabSz="457200">
              <a:spcBef>
                <a:spcPts val="0"/>
              </a:spcBef>
              <a:buSzTx/>
              <a:buNone/>
              <a:defRPr sz="2400">
                <a:solidFill>
                  <a:srgbClr val="324863"/>
                </a:solidFill>
                <a:latin typeface="Georgia"/>
                <a:ea typeface="Georgia"/>
                <a:cs typeface="Georgia"/>
                <a:sym typeface="Georgia"/>
              </a:defRPr>
            </a:pPr>
            <a:r>
              <a:t>308 atoms for TiO2</a:t>
            </a:r>
          </a:p>
        </p:txBody>
      </p:sp>
      <p:pic>
        <p:nvPicPr>
          <p:cNvPr id="219" name="pasted-image.pdf"/>
          <p:cNvPicPr>
            <a:picLocks noChangeAspect="1"/>
          </p:cNvPicPr>
          <p:nvPr/>
        </p:nvPicPr>
        <p:blipFill>
          <a:blip r:embed="rId5">
            <a:extLst/>
          </a:blip>
          <a:stretch>
            <a:fillRect/>
          </a:stretch>
        </p:blipFill>
        <p:spPr>
          <a:xfrm>
            <a:off x="6864942" y="5341987"/>
            <a:ext cx="6163457" cy="3852161"/>
          </a:xfrm>
          <a:prstGeom prst="rect">
            <a:avLst/>
          </a:prstGeom>
          <a:ln w="12700">
            <a:miter lim="400000"/>
          </a:ln>
        </p:spPr>
      </p:pic>
      <p:pic>
        <p:nvPicPr>
          <p:cNvPr id="220" name="136px-Shell_logo.svg.png"/>
          <p:cNvPicPr>
            <a:picLocks noChangeAspect="1"/>
          </p:cNvPicPr>
          <p:nvPr/>
        </p:nvPicPr>
        <p:blipFill>
          <a:blip r:embed="rId6">
            <a:extLst/>
          </a:blip>
          <a:stretch>
            <a:fillRect/>
          </a:stretch>
        </p:blipFill>
        <p:spPr>
          <a:xfrm>
            <a:off x="11036300" y="4266394"/>
            <a:ext cx="1317701" cy="1220811"/>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3000000" fill="hold"/>
                                        <p:tgtEl>
                                          <p:spTgt spid="217"/>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17"/>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2" name="Shape 222"/>
          <p:cNvSpPr/>
          <p:nvPr>
            <p:ph type="title"/>
          </p:nvPr>
        </p:nvSpPr>
        <p:spPr>
          <a:xfrm>
            <a:off x="1627311" y="660400"/>
            <a:ext cx="5600701" cy="1269108"/>
          </a:xfrm>
          <a:prstGeom prst="rect">
            <a:avLst/>
          </a:prstGeom>
        </p:spPr>
        <p:txBody>
          <a:bodyPr/>
          <a:lstStyle/>
          <a:p>
            <a:pPr/>
            <a:r>
              <a:t>Funding</a:t>
            </a:r>
          </a:p>
        </p:txBody>
      </p:sp>
      <p:sp>
        <p:nvSpPr>
          <p:cNvPr id="223" name="Shape 223"/>
          <p:cNvSpPr/>
          <p:nvPr>
            <p:ph type="body" sz="half" idx="1"/>
          </p:nvPr>
        </p:nvSpPr>
        <p:spPr>
          <a:xfrm>
            <a:off x="647700" y="2068165"/>
            <a:ext cx="7559924" cy="3639047"/>
          </a:xfrm>
          <a:prstGeom prst="rect">
            <a:avLst/>
          </a:prstGeom>
        </p:spPr>
        <p:txBody>
          <a:bodyPr/>
          <a:lstStyle/>
          <a:p>
            <a:pPr algn="l" defTabSz="457200">
              <a:lnSpc>
                <a:spcPct val="100000"/>
              </a:lnSpc>
              <a:defRPr i="0" sz="2400">
                <a:solidFill>
                  <a:srgbClr val="324863"/>
                </a:solidFill>
                <a:latin typeface="Georgia"/>
                <a:ea typeface="Georgia"/>
                <a:cs typeface="Georgia"/>
                <a:sym typeface="Georgia"/>
              </a:defRPr>
            </a:pPr>
            <a:r>
              <a:t>DOE Basic Energy Science – Program for Computational and Theoretical Chemistry </a:t>
            </a:r>
          </a:p>
          <a:p>
            <a:pPr algn="l" defTabSz="457200">
              <a:lnSpc>
                <a:spcPct val="100000"/>
              </a:lnSpc>
              <a:defRPr i="0" sz="2400">
                <a:solidFill>
                  <a:srgbClr val="324863"/>
                </a:solidFill>
                <a:latin typeface="Georgia"/>
                <a:ea typeface="Georgia"/>
                <a:cs typeface="Georgia"/>
                <a:sym typeface="Georgia"/>
              </a:defRPr>
            </a:pPr>
          </a:p>
          <a:p>
            <a:pPr algn="l" defTabSz="457200">
              <a:lnSpc>
                <a:spcPct val="100000"/>
              </a:lnSpc>
              <a:defRPr i="0" sz="2400">
                <a:solidFill>
                  <a:srgbClr val="324863"/>
                </a:solidFill>
                <a:latin typeface="Georgia"/>
                <a:ea typeface="Georgia"/>
                <a:cs typeface="Georgia"/>
                <a:sym typeface="Georgia"/>
              </a:defRPr>
            </a:pPr>
            <a:r>
              <a:t>Designing Materials to Revolutionize and Engineer Our Future (with Rongchao Jin – CMU)</a:t>
            </a:r>
          </a:p>
          <a:p>
            <a:pPr algn="l" defTabSz="457200">
              <a:lnSpc>
                <a:spcPct val="100000"/>
              </a:lnSpc>
              <a:defRPr i="0" sz="2400">
                <a:solidFill>
                  <a:srgbClr val="324863"/>
                </a:solidFill>
                <a:latin typeface="Georgia"/>
                <a:ea typeface="Georgia"/>
                <a:cs typeface="Georgia"/>
                <a:sym typeface="Georgia"/>
              </a:defRPr>
            </a:pPr>
          </a:p>
          <a:p>
            <a:pPr algn="l" defTabSz="457200">
              <a:lnSpc>
                <a:spcPct val="100000"/>
              </a:lnSpc>
              <a:defRPr i="0" sz="2400">
                <a:solidFill>
                  <a:srgbClr val="324863"/>
                </a:solidFill>
                <a:latin typeface="Georgia"/>
                <a:ea typeface="Georgia"/>
                <a:cs typeface="Georgia"/>
                <a:sym typeface="Georgia"/>
              </a:defRPr>
            </a:pPr>
            <a:r>
              <a:t>International Center of Excellence – Catalysis (with Prof. Feng-Shou Xiao – Zhejiang University)</a:t>
            </a:r>
          </a:p>
          <a:p>
            <a:pPr algn="l" defTabSz="457200">
              <a:lnSpc>
                <a:spcPct val="100000"/>
              </a:lnSpc>
              <a:defRPr i="0" sz="2400">
                <a:solidFill>
                  <a:srgbClr val="324863"/>
                </a:solidFill>
                <a:latin typeface="Georgia"/>
                <a:ea typeface="Georgia"/>
                <a:cs typeface="Georgia"/>
                <a:sym typeface="Georgia"/>
              </a:defRPr>
            </a:pPr>
          </a:p>
          <a:p>
            <a:pPr algn="l" defTabSz="457200">
              <a:lnSpc>
                <a:spcPct val="100000"/>
              </a:lnSpc>
              <a:defRPr i="0" sz="2400">
                <a:solidFill>
                  <a:schemeClr val="accent2">
                    <a:hueOff val="-395490"/>
                    <a:satOff val="16514"/>
                    <a:lumOff val="-36773"/>
                  </a:schemeClr>
                </a:solidFill>
                <a:latin typeface="Georgia"/>
                <a:ea typeface="Georgia"/>
                <a:cs typeface="Georgia"/>
                <a:sym typeface="Georgia"/>
              </a:defRPr>
            </a:pPr>
            <a:r>
              <a:t>3+ indirect patents</a:t>
            </a:r>
          </a:p>
        </p:txBody>
      </p:sp>
      <p:sp>
        <p:nvSpPr>
          <p:cNvPr id="224" name="Shape 22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25" name="2000px-NSF.svg.png"/>
          <p:cNvPicPr>
            <a:picLocks noChangeAspect="1"/>
          </p:cNvPicPr>
          <p:nvPr/>
        </p:nvPicPr>
        <p:blipFill>
          <a:blip r:embed="rId2">
            <a:extLst/>
          </a:blip>
          <a:stretch>
            <a:fillRect/>
          </a:stretch>
        </p:blipFill>
        <p:spPr>
          <a:xfrm>
            <a:off x="8458200" y="596900"/>
            <a:ext cx="3810000" cy="3810000"/>
          </a:xfrm>
          <a:prstGeom prst="rect">
            <a:avLst/>
          </a:prstGeom>
          <a:ln w="12700">
            <a:miter lim="400000"/>
          </a:ln>
        </p:spPr>
      </p:pic>
      <p:pic>
        <p:nvPicPr>
          <p:cNvPr id="226" name="doe-logo-848x213.png"/>
          <p:cNvPicPr>
            <a:picLocks noChangeAspect="1"/>
          </p:cNvPicPr>
          <p:nvPr/>
        </p:nvPicPr>
        <p:blipFill>
          <a:blip r:embed="rId3">
            <a:extLst/>
          </a:blip>
          <a:stretch>
            <a:fillRect/>
          </a:stretch>
        </p:blipFill>
        <p:spPr>
          <a:xfrm>
            <a:off x="8458200" y="4502150"/>
            <a:ext cx="3810000" cy="956993"/>
          </a:xfrm>
          <a:prstGeom prst="rect">
            <a:avLst/>
          </a:prstGeom>
          <a:ln w="12700">
            <a:miter lim="400000"/>
          </a:ln>
        </p:spPr>
      </p:pic>
      <p:pic>
        <p:nvPicPr>
          <p:cNvPr id="227" name="BASF-logo.png"/>
          <p:cNvPicPr>
            <a:picLocks noChangeAspect="1"/>
          </p:cNvPicPr>
          <p:nvPr/>
        </p:nvPicPr>
        <p:blipFill>
          <a:blip r:embed="rId4">
            <a:extLst/>
          </a:blip>
          <a:stretch>
            <a:fillRect/>
          </a:stretch>
        </p:blipFill>
        <p:spPr>
          <a:xfrm>
            <a:off x="8458200" y="6781362"/>
            <a:ext cx="3810000" cy="1980142"/>
          </a:xfrm>
          <a:prstGeom prst="rect">
            <a:avLst/>
          </a:prstGeom>
          <a:ln w="12700">
            <a:miter lim="400000"/>
          </a:ln>
        </p:spPr>
      </p:pic>
      <p:pic>
        <p:nvPicPr>
          <p:cNvPr id="228" name="ZJU.png"/>
          <p:cNvPicPr>
            <a:picLocks noChangeAspect="1"/>
          </p:cNvPicPr>
          <p:nvPr/>
        </p:nvPicPr>
        <p:blipFill>
          <a:blip r:embed="rId5">
            <a:extLst/>
          </a:blip>
          <a:stretch>
            <a:fillRect/>
          </a:stretch>
        </p:blipFill>
        <p:spPr>
          <a:xfrm>
            <a:off x="546100" y="6945932"/>
            <a:ext cx="4691731" cy="1651001"/>
          </a:xfrm>
          <a:prstGeom prst="rect">
            <a:avLst/>
          </a:prstGeom>
          <a:ln w="12700">
            <a:miter lim="400000"/>
          </a:ln>
        </p:spPr>
      </p:pic>
      <p:pic>
        <p:nvPicPr>
          <p:cNvPr id="229" name="1024px-Carnegie_Mellon_University_seal.svg.png"/>
          <p:cNvPicPr>
            <a:picLocks noChangeAspect="1"/>
          </p:cNvPicPr>
          <p:nvPr/>
        </p:nvPicPr>
        <p:blipFill>
          <a:blip r:embed="rId6">
            <a:extLst/>
          </a:blip>
          <a:stretch>
            <a:fillRect/>
          </a:stretch>
        </p:blipFill>
        <p:spPr>
          <a:xfrm>
            <a:off x="5549900" y="6755432"/>
            <a:ext cx="2032000" cy="2032001"/>
          </a:xfrm>
          <a:prstGeom prst="rect">
            <a:avLst/>
          </a:prstGeom>
          <a:ln w="12700">
            <a:miter lim="400000"/>
          </a:ln>
        </p:spPr>
      </p:pic>
      <p:pic>
        <p:nvPicPr>
          <p:cNvPr id="230" name="WVU.png"/>
          <p:cNvPicPr>
            <a:picLocks noChangeAspect="1"/>
          </p:cNvPicPr>
          <p:nvPr/>
        </p:nvPicPr>
        <p:blipFill>
          <a:blip r:embed="rId7">
            <a:extLst/>
          </a:blip>
          <a:stretch>
            <a:fillRect/>
          </a:stretch>
        </p:blipFill>
        <p:spPr>
          <a:xfrm>
            <a:off x="514350" y="5603912"/>
            <a:ext cx="7255737" cy="1270001"/>
          </a:xfrm>
          <a:prstGeom prst="rect">
            <a:avLst/>
          </a:prstGeom>
          <a:ln w="12700">
            <a:miter lim="400000"/>
          </a:ln>
        </p:spPr>
      </p:pic>
      <p:pic>
        <p:nvPicPr>
          <p:cNvPr id="231" name="index_r1_c4.png"/>
          <p:cNvPicPr>
            <a:picLocks noChangeAspect="1"/>
          </p:cNvPicPr>
          <p:nvPr/>
        </p:nvPicPr>
        <p:blipFill>
          <a:blip r:embed="rId8">
            <a:extLst/>
          </a:blip>
          <a:stretch>
            <a:fillRect/>
          </a:stretch>
        </p:blipFill>
        <p:spPr>
          <a:xfrm>
            <a:off x="8216631" y="5554392"/>
            <a:ext cx="3937538" cy="1090921"/>
          </a:xfrm>
          <a:prstGeom prst="rect">
            <a:avLst/>
          </a:prstGeom>
          <a:ln w="12700">
            <a:miter lim="400000"/>
          </a:ln>
        </p:spPr>
      </p:pic>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3" name="Shape 233"/>
          <p:cNvSpPr/>
          <p:nvPr>
            <p:ph type="title"/>
          </p:nvPr>
        </p:nvSpPr>
        <p:spPr>
          <a:xfrm>
            <a:off x="647700" y="622300"/>
            <a:ext cx="4208562" cy="1251843"/>
          </a:xfrm>
          <a:prstGeom prst="rect">
            <a:avLst/>
          </a:prstGeom>
        </p:spPr>
        <p:txBody>
          <a:bodyPr/>
          <a:lstStyle>
            <a:lvl1pPr algn="l" defTabSz="578358">
              <a:defRPr sz="6930"/>
            </a:lvl1pPr>
          </a:lstStyle>
          <a:p>
            <a:pPr/>
            <a:r>
              <a:t>Fireball</a:t>
            </a:r>
          </a:p>
        </p:txBody>
      </p:sp>
      <p:sp>
        <p:nvSpPr>
          <p:cNvPr id="234" name="Shape 234"/>
          <p:cNvSpPr/>
          <p:nvPr>
            <p:ph type="body" sz="half" idx="1"/>
          </p:nvPr>
        </p:nvSpPr>
        <p:spPr>
          <a:xfrm>
            <a:off x="673100" y="5698777"/>
            <a:ext cx="8261301" cy="3234781"/>
          </a:xfrm>
          <a:prstGeom prst="rect">
            <a:avLst/>
          </a:prstGeom>
        </p:spPr>
        <p:txBody>
          <a:bodyPr/>
          <a:lstStyle/>
          <a:p>
            <a:pPr algn="just" defTabSz="406908">
              <a:lnSpc>
                <a:spcPct val="100000"/>
              </a:lnSpc>
              <a:defRPr i="0" sz="2492">
                <a:solidFill>
                  <a:srgbClr val="000000"/>
                </a:solidFill>
              </a:defRPr>
            </a:pPr>
            <a:r>
              <a:rPr>
                <a:solidFill>
                  <a:srgbClr val="EE2B22"/>
                </a:solidFill>
                <a:hlinkClick r:id="rId2" invalidUrl="" action="" tgtFrame="" tooltip="" history="1" highlightClick="0" endSnd="0"/>
              </a:rPr>
              <a:t>FIREBALL</a:t>
            </a:r>
            <a:r>
              <a:t> is a suite of programs designed to perform calculations using ab initio tight-binding molecular dynamics, having favorable accuracy/efficiency balance Based on TB-DFT (Tight-Binding Density Functional Theory).</a:t>
            </a:r>
          </a:p>
          <a:p>
            <a:pPr algn="just" defTabSz="406908">
              <a:lnSpc>
                <a:spcPct val="100000"/>
              </a:lnSpc>
              <a:defRPr i="0" sz="2492">
                <a:solidFill>
                  <a:srgbClr val="000000"/>
                </a:solidFill>
              </a:defRPr>
            </a:pPr>
          </a:p>
          <a:p>
            <a:pPr algn="just" defTabSz="406908">
              <a:lnSpc>
                <a:spcPct val="100000"/>
              </a:lnSpc>
              <a:defRPr i="0" sz="2492">
                <a:solidFill>
                  <a:srgbClr val="000000"/>
                </a:solidFill>
              </a:defRPr>
            </a:pPr>
            <a:r>
              <a:t>Fireball code is an efficient first-principles exploratory tool allowing to handle complex systems including thousands of atoms.</a:t>
            </a:r>
          </a:p>
        </p:txBody>
      </p:sp>
      <p:sp>
        <p:nvSpPr>
          <p:cNvPr id="235" name="Shape 23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36" name="pasted-image.pdf"/>
          <p:cNvPicPr>
            <a:picLocks noChangeAspect="1"/>
          </p:cNvPicPr>
          <p:nvPr/>
        </p:nvPicPr>
        <p:blipFill>
          <a:blip r:embed="rId3">
            <a:extLst/>
          </a:blip>
          <a:stretch>
            <a:fillRect/>
          </a:stretch>
        </p:blipFill>
        <p:spPr>
          <a:xfrm>
            <a:off x="605680" y="1898292"/>
            <a:ext cx="4292601" cy="3876755"/>
          </a:xfrm>
          <a:prstGeom prst="rect">
            <a:avLst/>
          </a:prstGeom>
          <a:ln w="12700">
            <a:miter lim="400000"/>
          </a:ln>
        </p:spPr>
      </p:pic>
      <p:pic>
        <p:nvPicPr>
          <p:cNvPr id="237" name="PhysRevB.64.195103.png"/>
          <p:cNvPicPr>
            <a:picLocks noChangeAspect="1"/>
          </p:cNvPicPr>
          <p:nvPr/>
        </p:nvPicPr>
        <p:blipFill>
          <a:blip r:embed="rId4">
            <a:extLst/>
          </a:blip>
          <a:stretch>
            <a:fillRect/>
          </a:stretch>
        </p:blipFill>
        <p:spPr>
          <a:xfrm>
            <a:off x="5257800" y="2245783"/>
            <a:ext cx="7112000" cy="2391834"/>
          </a:xfrm>
          <a:prstGeom prst="rect">
            <a:avLst/>
          </a:prstGeom>
          <a:ln w="25400">
            <a:miter lim="400000"/>
          </a:ln>
          <a:effectLst>
            <a:outerShdw sx="100000" sy="100000" kx="0" ky="0" algn="b" rotWithShape="0" blurRad="254000" dist="127000" dir="5400000">
              <a:srgbClr val="000000">
                <a:alpha val="70000"/>
              </a:srgbClr>
            </a:outerShdw>
          </a:effectLst>
        </p:spPr>
      </p:pic>
      <p:pic>
        <p:nvPicPr>
          <p:cNvPr id="238" name="PhysRevB.40.3979.png"/>
          <p:cNvPicPr>
            <a:picLocks noChangeAspect="1"/>
          </p:cNvPicPr>
          <p:nvPr/>
        </p:nvPicPr>
        <p:blipFill>
          <a:blip r:embed="rId5">
            <a:extLst/>
          </a:blip>
          <a:stretch>
            <a:fillRect/>
          </a:stretch>
        </p:blipFill>
        <p:spPr>
          <a:xfrm>
            <a:off x="5257800" y="506013"/>
            <a:ext cx="7112000" cy="1484417"/>
          </a:xfrm>
          <a:prstGeom prst="rect">
            <a:avLst/>
          </a:prstGeom>
          <a:ln w="25400">
            <a:miter lim="400000"/>
          </a:ln>
          <a:effectLst>
            <a:outerShdw sx="100000" sy="100000" kx="0" ky="0" algn="b" rotWithShape="0" blurRad="254000" dist="127000" dir="5400000">
              <a:srgbClr val="000000">
                <a:alpha val="70000"/>
              </a:srgbClr>
            </a:outerShdw>
          </a:effectLst>
        </p:spPr>
      </p:pic>
      <p:grpSp>
        <p:nvGrpSpPr>
          <p:cNvPr id="241" name="Group 241"/>
          <p:cNvGrpSpPr/>
          <p:nvPr/>
        </p:nvGrpSpPr>
        <p:grpSpPr>
          <a:xfrm>
            <a:off x="9042400" y="4804070"/>
            <a:ext cx="3429000" cy="4537076"/>
            <a:chOff x="0" y="0"/>
            <a:chExt cx="3429000" cy="4537075"/>
          </a:xfrm>
        </p:grpSpPr>
        <p:pic>
          <p:nvPicPr>
            <p:cNvPr id="240" name="ncontent.gif"/>
            <p:cNvPicPr>
              <a:picLocks noChangeAspect="1"/>
            </p:cNvPicPr>
            <p:nvPr/>
          </p:nvPicPr>
          <p:blipFill>
            <a:blip r:embed="rId6">
              <a:extLst/>
            </a:blip>
            <a:stretch>
              <a:fillRect/>
            </a:stretch>
          </p:blipFill>
          <p:spPr>
            <a:xfrm>
              <a:off x="127000" y="88900"/>
              <a:ext cx="3175000" cy="4206875"/>
            </a:xfrm>
            <a:prstGeom prst="rect">
              <a:avLst/>
            </a:prstGeom>
            <a:ln>
              <a:noFill/>
            </a:ln>
            <a:effectLst/>
          </p:spPr>
        </p:pic>
        <p:pic>
          <p:nvPicPr>
            <p:cNvPr id="239" name=""/>
            <p:cNvPicPr>
              <a:picLocks noChangeAspect="0"/>
            </p:cNvPicPr>
            <p:nvPr/>
          </p:nvPicPr>
          <p:blipFill>
            <a:blip r:embed="rId7">
              <a:extLst/>
            </a:blip>
            <a:stretch>
              <a:fillRect/>
            </a:stretch>
          </p:blipFill>
          <p:spPr>
            <a:xfrm>
              <a:off x="0" y="0"/>
              <a:ext cx="3429000" cy="4537075"/>
            </a:xfrm>
            <a:prstGeom prst="rect">
              <a:avLst/>
            </a:prstGeom>
            <a:effectLst/>
          </p:spPr>
        </p:pic>
      </p:grpSp>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3" name="Shape 243"/>
          <p:cNvSpPr/>
          <p:nvPr>
            <p:ph type="title"/>
          </p:nvPr>
        </p:nvSpPr>
        <p:spPr>
          <a:xfrm>
            <a:off x="647700" y="622300"/>
            <a:ext cx="4208562" cy="1251843"/>
          </a:xfrm>
          <a:prstGeom prst="rect">
            <a:avLst/>
          </a:prstGeom>
        </p:spPr>
        <p:txBody>
          <a:bodyPr/>
          <a:lstStyle>
            <a:lvl1pPr algn="l" defTabSz="578358">
              <a:defRPr sz="6930"/>
            </a:lvl1pPr>
          </a:lstStyle>
          <a:p>
            <a:pPr/>
            <a:r>
              <a:t>PyChemia</a:t>
            </a:r>
          </a:p>
        </p:txBody>
      </p:sp>
      <p:sp>
        <p:nvSpPr>
          <p:cNvPr id="244" name="Shape 244"/>
          <p:cNvSpPr/>
          <p:nvPr>
            <p:ph type="body" sz="quarter" idx="1"/>
          </p:nvPr>
        </p:nvSpPr>
        <p:spPr>
          <a:xfrm>
            <a:off x="571500" y="7198915"/>
            <a:ext cx="10125373" cy="2433143"/>
          </a:xfrm>
          <a:prstGeom prst="rect">
            <a:avLst/>
          </a:prstGeom>
        </p:spPr>
        <p:txBody>
          <a:bodyPr/>
          <a:lstStyle>
            <a:lvl1pPr algn="l" defTabSz="434340">
              <a:lnSpc>
                <a:spcPct val="100000"/>
              </a:lnSpc>
              <a:defRPr i="0" sz="2565">
                <a:solidFill>
                  <a:srgbClr val="404040"/>
                </a:solidFill>
              </a:defRPr>
            </a:lvl1pPr>
          </a:lstStyle>
          <a:p>
            <a:pPr/>
            <a:r>
              <a:t>PyChemia is a open-source Python library for High-throughput first-principles materials discovery. The focus of this library is on structural search and data analysis. The ultimate purpose of the code is to optimize the search of new materials using a variety of soft-computing-based and statistical methods.</a:t>
            </a:r>
          </a:p>
        </p:txBody>
      </p:sp>
      <p:sp>
        <p:nvSpPr>
          <p:cNvPr id="245" name="Shape 24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46" name="pasted-image.pdf"/>
          <p:cNvPicPr>
            <a:picLocks noChangeAspect="1"/>
          </p:cNvPicPr>
          <p:nvPr/>
        </p:nvPicPr>
        <p:blipFill>
          <a:blip r:embed="rId2">
            <a:extLst/>
          </a:blip>
          <a:stretch>
            <a:fillRect/>
          </a:stretch>
        </p:blipFill>
        <p:spPr>
          <a:xfrm>
            <a:off x="546100" y="1879600"/>
            <a:ext cx="4876800" cy="9753600"/>
          </a:xfrm>
          <a:prstGeom prst="rect">
            <a:avLst/>
          </a:prstGeom>
          <a:ln w="12700">
            <a:miter lim="400000"/>
          </a:ln>
        </p:spPr>
      </p:pic>
      <p:pic>
        <p:nvPicPr>
          <p:cNvPr id="247" name="proof.png"/>
          <p:cNvPicPr>
            <a:picLocks noChangeAspect="1"/>
          </p:cNvPicPr>
          <p:nvPr/>
        </p:nvPicPr>
        <p:blipFill>
          <a:blip r:embed="rId3">
            <a:extLst/>
          </a:blip>
          <a:stretch>
            <a:fillRect/>
          </a:stretch>
        </p:blipFill>
        <p:spPr>
          <a:xfrm>
            <a:off x="4889500" y="502359"/>
            <a:ext cx="7620000" cy="2164619"/>
          </a:xfrm>
          <a:prstGeom prst="rect">
            <a:avLst/>
          </a:prstGeom>
          <a:ln w="25400">
            <a:miter lim="400000"/>
          </a:ln>
          <a:effectLst>
            <a:outerShdw sx="100000" sy="100000" kx="0" ky="0" algn="b" rotWithShape="0" blurRad="254000" dist="127000" dir="5400000">
              <a:srgbClr val="000000">
                <a:alpha val="70000"/>
              </a:srgbClr>
            </a:outerShdw>
          </a:effectLst>
        </p:spPr>
      </p:pic>
      <p:pic>
        <p:nvPicPr>
          <p:cNvPr id="248" name="ImageTOC.png"/>
          <p:cNvPicPr>
            <a:picLocks noChangeAspect="1"/>
          </p:cNvPicPr>
          <p:nvPr/>
        </p:nvPicPr>
        <p:blipFill>
          <a:blip r:embed="rId4">
            <a:extLst/>
          </a:blip>
          <a:stretch>
            <a:fillRect/>
          </a:stretch>
        </p:blipFill>
        <p:spPr>
          <a:xfrm>
            <a:off x="5924550" y="2952750"/>
            <a:ext cx="6350000" cy="3419231"/>
          </a:xfrm>
          <a:prstGeom prst="rect">
            <a:avLst/>
          </a:prstGeom>
          <a:ln w="25400">
            <a:miter lim="400000"/>
          </a:ln>
          <a:effectLst>
            <a:outerShdw sx="100000" sy="100000" kx="0" ky="0" algn="b" rotWithShape="0" blurRad="254000" dist="127000" dir="5400000">
              <a:srgbClr val="000000">
                <a:alpha val="70000"/>
              </a:srgbClr>
            </a:outerShdw>
          </a:effectLst>
        </p:spPr>
      </p:pic>
      <p:pic>
        <p:nvPicPr>
          <p:cNvPr id="249" name="pasted-image.pdf"/>
          <p:cNvPicPr>
            <a:picLocks noChangeAspect="1"/>
          </p:cNvPicPr>
          <p:nvPr/>
        </p:nvPicPr>
        <p:blipFill>
          <a:blip r:embed="rId5">
            <a:extLst/>
          </a:blip>
          <a:stretch>
            <a:fillRect/>
          </a:stretch>
        </p:blipFill>
        <p:spPr>
          <a:xfrm>
            <a:off x="10687050" y="7277100"/>
            <a:ext cx="1934191" cy="1698813"/>
          </a:xfrm>
          <a:prstGeom prst="rect">
            <a:avLst/>
          </a:prstGeom>
          <a:ln w="12700">
            <a:miter lim="400000"/>
          </a:ln>
        </p:spPr>
      </p:pic>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1" name="Shape 251"/>
          <p:cNvSpPr/>
          <p:nvPr>
            <p:ph type="title"/>
          </p:nvPr>
        </p:nvSpPr>
        <p:spPr>
          <a:prstGeom prst="rect">
            <a:avLst/>
          </a:prstGeom>
        </p:spPr>
        <p:txBody>
          <a:bodyPr/>
          <a:lstStyle/>
          <a:p>
            <a:pPr lvl="1"/>
            <a:r>
              <a:t>Conclusions</a:t>
            </a:r>
          </a:p>
        </p:txBody>
      </p:sp>
      <p:sp>
        <p:nvSpPr>
          <p:cNvPr id="252" name="Shape 252"/>
          <p:cNvSpPr/>
          <p:nvPr>
            <p:ph type="body" idx="1"/>
          </p:nvPr>
        </p:nvSpPr>
        <p:spPr>
          <a:prstGeom prst="rect">
            <a:avLst/>
          </a:prstGeom>
        </p:spPr>
        <p:txBody>
          <a:bodyPr/>
          <a:lstStyle/>
          <a:p>
            <a:pPr marL="389381" indent="-389381" defTabSz="426466">
              <a:spcBef>
                <a:spcPts val="3000"/>
              </a:spcBef>
              <a:buBlip>
                <a:blip r:embed="rId2"/>
              </a:buBlip>
              <a:defRPr sz="3139"/>
            </a:pPr>
            <a:r>
              <a:t>Computers as a fast lane for materials discovery, cutting costs and time-to-market.</a:t>
            </a:r>
          </a:p>
          <a:p>
            <a:pPr marL="389381" indent="-389381" defTabSz="426466">
              <a:spcBef>
                <a:spcPts val="3000"/>
              </a:spcBef>
              <a:buBlip>
                <a:blip r:embed="rId2"/>
              </a:buBlip>
              <a:defRPr sz="3139"/>
            </a:pPr>
            <a:r>
              <a:t>We show some cases for energy materials.</a:t>
            </a:r>
          </a:p>
          <a:p>
            <a:pPr marL="389381" indent="-389381" defTabSz="426466">
              <a:spcBef>
                <a:spcPts val="3000"/>
              </a:spcBef>
              <a:buBlip>
                <a:blip r:embed="rId2"/>
              </a:buBlip>
              <a:defRPr sz="3139"/>
            </a:pPr>
            <a:r>
              <a:t>We present the several studies on the area of catalysis with metals on anatase, growing and optimization with bimetallics.</a:t>
            </a:r>
          </a:p>
          <a:p>
            <a:pPr marL="389381" indent="-389381" defTabSz="426466">
              <a:spcBef>
                <a:spcPts val="3000"/>
              </a:spcBef>
              <a:buBlip>
                <a:blip r:embed="rId2"/>
              </a:buBlip>
              <a:defRPr sz="3139"/>
            </a:pPr>
            <a:r>
              <a:t>The tools (Fireball, PyChemia) used for HT calculations for large numbers of atoms.</a:t>
            </a:r>
          </a:p>
          <a:p>
            <a:pPr marL="389381" indent="-389381" defTabSz="426466">
              <a:spcBef>
                <a:spcPts val="3000"/>
              </a:spcBef>
              <a:buBlip>
                <a:blip r:embed="rId2"/>
              </a:buBlip>
              <a:defRPr sz="3139"/>
            </a:pPr>
            <a:r>
              <a:t>Only HT methodologies can explore the diversity of catalytic processes and its optimization.</a:t>
            </a:r>
          </a:p>
        </p:txBody>
      </p:sp>
      <p:sp>
        <p:nvSpPr>
          <p:cNvPr id="253" name="Shape 25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5" name="Shape 25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6" name="Shape 256"/>
          <p:cNvSpPr/>
          <p:nvPr/>
        </p:nvSpPr>
        <p:spPr>
          <a:xfrm>
            <a:off x="4323556" y="7435850"/>
            <a:ext cx="4357688" cy="2247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latin typeface="Zapfino"/>
                <a:ea typeface="Zapfino"/>
                <a:cs typeface="Zapfino"/>
                <a:sym typeface="Zapfino"/>
              </a:defRPr>
            </a:lvl1pPr>
          </a:lstStyle>
          <a:p>
            <a:pPr/>
            <a:r>
              <a:t>Thank you</a:t>
            </a:r>
          </a:p>
        </p:txBody>
      </p:sp>
      <p:pic>
        <p:nvPicPr>
          <p:cNvPr id="257" name="chart.png"/>
          <p:cNvPicPr>
            <a:picLocks noChangeAspect="1"/>
          </p:cNvPicPr>
          <p:nvPr/>
        </p:nvPicPr>
        <p:blipFill>
          <a:blip r:embed="rId2">
            <a:extLst/>
          </a:blip>
          <a:stretch>
            <a:fillRect/>
          </a:stretch>
        </p:blipFill>
        <p:spPr>
          <a:xfrm>
            <a:off x="3327400" y="1701800"/>
            <a:ext cx="6350000" cy="6350000"/>
          </a:xfrm>
          <a:prstGeom prst="rect">
            <a:avLst/>
          </a:prstGeom>
          <a:ln w="12700">
            <a:miter lim="400000"/>
          </a:ln>
        </p:spPr>
      </p:pic>
      <p:sp>
        <p:nvSpPr>
          <p:cNvPr id="258" name="Shape 258"/>
          <p:cNvSpPr/>
          <p:nvPr/>
        </p:nvSpPr>
        <p:spPr>
          <a:xfrm>
            <a:off x="3261221" y="1778644"/>
            <a:ext cx="6482358" cy="40511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atin typeface="Consolas"/>
                <a:ea typeface="Consolas"/>
                <a:cs typeface="Consolas"/>
                <a:sym typeface="Consolas"/>
                <a:hlinkClick r:id="rId3" invalidUrl="" action="" tgtFrame="" tooltip="" history="1" highlightClick="0" endSnd="0"/>
              </a:defRPr>
            </a:lvl1pPr>
          </a:lstStyle>
          <a:p>
            <a:pPr/>
            <a:r>
              <a:rPr>
                <a:hlinkClick r:id="rId3" invalidUrl="" action="" tgtFrame="" tooltip="" history="1" highlightClick="0" endSnd="0"/>
              </a:rPr>
              <a:t>https://github.com/fireball-dft/slides</a:t>
            </a:r>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 name="Shape 136"/>
          <p:cNvSpPr/>
          <p:nvPr>
            <p:ph type="title"/>
          </p:nvPr>
        </p:nvSpPr>
        <p:spPr>
          <a:xfrm>
            <a:off x="416966" y="2171700"/>
            <a:ext cx="3359895" cy="3492500"/>
          </a:xfrm>
          <a:prstGeom prst="rect">
            <a:avLst/>
          </a:prstGeom>
        </p:spPr>
        <p:txBody>
          <a:bodyPr/>
          <a:lstStyle/>
          <a:p>
            <a:pPr defTabSz="467359">
              <a:lnSpc>
                <a:spcPct val="110000"/>
              </a:lnSpc>
              <a:defRPr i="1" sz="2560">
                <a:solidFill>
                  <a:srgbClr val="717D75"/>
                </a:solidFill>
                <a:latin typeface="Hoefler Text"/>
                <a:ea typeface="Hoefler Text"/>
                <a:cs typeface="Hoefler Text"/>
                <a:sym typeface="Hoefler Text"/>
              </a:defRPr>
            </a:pPr>
            <a:r>
              <a:t>“…to discover, develop, and deploy new materials twice as fast, we are launching what we call the Materials Genome Initiative”</a:t>
            </a:r>
          </a:p>
          <a:p>
            <a:pPr defTabSz="467359">
              <a:lnSpc>
                <a:spcPct val="110000"/>
              </a:lnSpc>
              <a:defRPr i="1" sz="2560">
                <a:solidFill>
                  <a:srgbClr val="717D75"/>
                </a:solidFill>
                <a:latin typeface="Hoefler Text"/>
                <a:ea typeface="Hoefler Text"/>
                <a:cs typeface="Hoefler Text"/>
                <a:sym typeface="Hoefler Text"/>
              </a:defRPr>
            </a:pPr>
          </a:p>
          <a:p>
            <a:pPr defTabSz="467359">
              <a:lnSpc>
                <a:spcPct val="110000"/>
              </a:lnSpc>
              <a:defRPr i="1" sz="2560">
                <a:solidFill>
                  <a:srgbClr val="717D75"/>
                </a:solidFill>
                <a:latin typeface="Hoefler Text"/>
                <a:ea typeface="Hoefler Text"/>
                <a:cs typeface="Hoefler Text"/>
                <a:sym typeface="Hoefler Text"/>
              </a:defRPr>
            </a:pPr>
            <a:r>
              <a:t>President Obama, 2011</a:t>
            </a:r>
          </a:p>
        </p:txBody>
      </p:sp>
      <p:sp>
        <p:nvSpPr>
          <p:cNvPr id="137" name="Shape 137"/>
          <p:cNvSpPr/>
          <p:nvPr>
            <p:ph type="body" sz="quarter" idx="1"/>
          </p:nvPr>
        </p:nvSpPr>
        <p:spPr>
          <a:xfrm>
            <a:off x="647700" y="7501929"/>
            <a:ext cx="11580615" cy="1680668"/>
          </a:xfrm>
          <a:prstGeom prst="rect">
            <a:avLst/>
          </a:prstGeom>
        </p:spPr>
        <p:txBody>
          <a:bodyPr/>
          <a:lstStyle/>
          <a:p>
            <a:pPr/>
            <a:r>
              <a:t>…yet the time lag between discovery of advanced materials and their use in commercial products can be 20 years or more.</a:t>
            </a:r>
          </a:p>
          <a:p>
            <a:pPr/>
            <a:r>
              <a:t>MGI Strategic Plan  (Dec 2014)</a:t>
            </a:r>
          </a:p>
        </p:txBody>
      </p:sp>
      <p:pic>
        <p:nvPicPr>
          <p:cNvPr id="138" name="mgi_infographic.jpg"/>
          <p:cNvPicPr>
            <a:picLocks noChangeAspect="1"/>
          </p:cNvPicPr>
          <p:nvPr/>
        </p:nvPicPr>
        <p:blipFill>
          <a:blip r:embed="rId2">
            <a:extLst/>
          </a:blip>
          <a:stretch>
            <a:fillRect/>
          </a:stretch>
        </p:blipFill>
        <p:spPr>
          <a:xfrm>
            <a:off x="3824673" y="673100"/>
            <a:ext cx="8542390" cy="6600119"/>
          </a:xfrm>
          <a:prstGeom prst="rect">
            <a:avLst/>
          </a:prstGeom>
          <a:ln w="12700">
            <a:miter lim="400000"/>
          </a:ln>
        </p:spPr>
      </p:pic>
      <p:sp>
        <p:nvSpPr>
          <p:cNvPr id="139" name="Shape 139"/>
          <p:cNvSpPr/>
          <p:nvPr>
            <p:ph type="sldNum" sz="quarter" idx="2"/>
          </p:nvPr>
        </p:nvSpPr>
        <p:spPr>
          <a:xfrm>
            <a:off x="6381749" y="9359900"/>
            <a:ext cx="228601" cy="4064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1" name="Shape 141"/>
          <p:cNvSpPr/>
          <p:nvPr>
            <p:ph type="title"/>
          </p:nvPr>
        </p:nvSpPr>
        <p:spPr>
          <a:xfrm>
            <a:off x="482600" y="2171700"/>
            <a:ext cx="3470127" cy="3492500"/>
          </a:xfrm>
          <a:prstGeom prst="rect">
            <a:avLst/>
          </a:prstGeom>
        </p:spPr>
        <p:txBody>
          <a:bodyPr/>
          <a:lstStyle/>
          <a:p>
            <a:pPr defTabSz="543305">
              <a:lnSpc>
                <a:spcPct val="110000"/>
              </a:lnSpc>
              <a:defRPr i="1" sz="2976">
                <a:solidFill>
                  <a:srgbClr val="717D75"/>
                </a:solidFill>
                <a:latin typeface="Hoefler Text"/>
                <a:ea typeface="Hoefler Text"/>
                <a:cs typeface="Hoefler Text"/>
                <a:sym typeface="Hoefler Text"/>
              </a:defRPr>
            </a:pPr>
            <a:r>
              <a:t>…to help businesses discover, develop, and deploy new materials twice as fast.</a:t>
            </a:r>
          </a:p>
          <a:p>
            <a:pPr defTabSz="543305">
              <a:lnSpc>
                <a:spcPct val="110000"/>
              </a:lnSpc>
              <a:defRPr i="1" sz="2976">
                <a:solidFill>
                  <a:srgbClr val="717D75"/>
                </a:solidFill>
                <a:latin typeface="Hoefler Text"/>
                <a:ea typeface="Hoefler Text"/>
                <a:cs typeface="Hoefler Text"/>
                <a:sym typeface="Hoefler Text"/>
              </a:defRPr>
            </a:pPr>
          </a:p>
          <a:p>
            <a:pPr defTabSz="543305">
              <a:lnSpc>
                <a:spcPct val="110000"/>
              </a:lnSpc>
              <a:defRPr i="1" sz="2976">
                <a:solidFill>
                  <a:srgbClr val="717D75"/>
                </a:solidFill>
                <a:latin typeface="Hoefler Text"/>
                <a:ea typeface="Hoefler Text"/>
                <a:cs typeface="Hoefler Text"/>
                <a:sym typeface="Hoefler Text"/>
              </a:defRPr>
            </a:pPr>
            <a:r>
              <a:t>MGI Strategic Plan </a:t>
            </a:r>
          </a:p>
          <a:p>
            <a:pPr defTabSz="543305">
              <a:lnSpc>
                <a:spcPct val="110000"/>
              </a:lnSpc>
              <a:defRPr i="1" sz="2976">
                <a:solidFill>
                  <a:srgbClr val="717D75"/>
                </a:solidFill>
                <a:latin typeface="Hoefler Text"/>
                <a:ea typeface="Hoefler Text"/>
                <a:cs typeface="Hoefler Text"/>
                <a:sym typeface="Hoefler Text"/>
              </a:defRPr>
            </a:pPr>
            <a:r>
              <a:t>(Dec 2014)</a:t>
            </a:r>
          </a:p>
        </p:txBody>
      </p:sp>
      <p:sp>
        <p:nvSpPr>
          <p:cNvPr id="142" name="Shape 142"/>
          <p:cNvSpPr/>
          <p:nvPr>
            <p:ph type="body" sz="quarter" idx="1"/>
          </p:nvPr>
        </p:nvSpPr>
        <p:spPr>
          <a:xfrm>
            <a:off x="647700" y="7501929"/>
            <a:ext cx="11580615" cy="1680668"/>
          </a:xfrm>
          <a:prstGeom prst="rect">
            <a:avLst/>
          </a:prstGeom>
        </p:spPr>
        <p:txBody>
          <a:bodyPr/>
          <a:lstStyle/>
          <a:p>
            <a:pPr marL="219455" indent="-219455" algn="l" defTabSz="292607">
              <a:lnSpc>
                <a:spcPct val="100000"/>
              </a:lnSpc>
              <a:defRPr sz="3391">
                <a:solidFill>
                  <a:srgbClr val="61615E"/>
                </a:solidFill>
              </a:defRPr>
            </a:pPr>
            <a:r>
              <a:t>A $250 million research investment by DOE, NSF, and NIST</a:t>
            </a:r>
          </a:p>
          <a:p>
            <a:pPr marL="219455" indent="-219455" algn="l" defTabSz="292607">
              <a:lnSpc>
                <a:spcPct val="100000"/>
              </a:lnSpc>
              <a:defRPr sz="3391">
                <a:solidFill>
                  <a:srgbClr val="61615E"/>
                </a:solidFill>
              </a:defRPr>
            </a:pPr>
            <a:r>
              <a:t>Anticipated 10-fold increase over the next decade.</a:t>
            </a:r>
          </a:p>
          <a:p>
            <a:pPr marL="219455" indent="-219455" algn="l" defTabSz="292607">
              <a:lnSpc>
                <a:spcPct val="100000"/>
              </a:lnSpc>
              <a:defRPr i="0" sz="3391">
                <a:solidFill>
                  <a:srgbClr val="005493"/>
                </a:solidFill>
              </a:defRPr>
            </a:pPr>
            <a:r>
              <a:rPr>
                <a:hlinkClick r:id="rId2" invalidUrl="" action="" tgtFrame="" tooltip="" history="1" highlightClick="0" endSnd="0"/>
              </a:rPr>
              <a:t>https://www.whitehouse.gov/mgi/goals</a:t>
            </a:r>
          </a:p>
        </p:txBody>
      </p:sp>
      <p:sp>
        <p:nvSpPr>
          <p:cNvPr id="143" name="Shape 143"/>
          <p:cNvSpPr/>
          <p:nvPr>
            <p:ph type="sldNum" sz="quarter" idx="2"/>
          </p:nvPr>
        </p:nvSpPr>
        <p:spPr>
          <a:xfrm>
            <a:off x="6381749" y="9359900"/>
            <a:ext cx="228601" cy="4064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44" name="mgi_diagram.png"/>
          <p:cNvPicPr>
            <a:picLocks noChangeAspect="1"/>
          </p:cNvPicPr>
          <p:nvPr/>
        </p:nvPicPr>
        <p:blipFill>
          <a:blip r:embed="rId3">
            <a:extLst/>
          </a:blip>
          <a:stretch>
            <a:fillRect/>
          </a:stretch>
        </p:blipFill>
        <p:spPr>
          <a:xfrm>
            <a:off x="5168900" y="739898"/>
            <a:ext cx="6387883" cy="6356104"/>
          </a:xfrm>
          <a:prstGeom prst="rect">
            <a:avLst/>
          </a:prstGeom>
          <a:ln w="12700">
            <a:miter lim="400000"/>
          </a:ln>
        </p:spPr>
      </p:pic>
      <p:sp>
        <p:nvSpPr>
          <p:cNvPr id="145" name="Shape 145"/>
          <p:cNvSpPr/>
          <p:nvPr/>
        </p:nvSpPr>
        <p:spPr>
          <a:xfrm>
            <a:off x="6070897" y="4724400"/>
            <a:ext cx="863006" cy="635000"/>
          </a:xfrm>
          <a:prstGeom prst="rect">
            <a:avLst/>
          </a:prstGeom>
          <a:ln w="12700">
            <a:miter lim="400000"/>
          </a:ln>
        </p:spPr>
        <p:txBody>
          <a:bodyPr wrap="none" lIns="50800" tIns="50800" rIns="50800" bIns="50800" anchor="ctr">
            <a:spAutoFit/>
          </a:bodyPr>
          <a:lstStyle/>
          <a:p>
            <a:pPr algn="ctr" defTabSz="584200">
              <a:defRPr sz="3200">
                <a:solidFill>
                  <a:srgbClr val="546056"/>
                </a:solidFill>
                <a:latin typeface="+mn-lt"/>
                <a:ea typeface="+mn-ea"/>
                <a:cs typeface="+mn-cs"/>
                <a:sym typeface="Palatino"/>
              </a:defRPr>
            </a:pP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 name="Shape 147"/>
          <p:cNvSpPr/>
          <p:nvPr>
            <p:ph type="title"/>
          </p:nvPr>
        </p:nvSpPr>
        <p:spPr>
          <a:prstGeom prst="rect">
            <a:avLst/>
          </a:prstGeom>
        </p:spPr>
        <p:txBody>
          <a:bodyPr/>
          <a:lstStyle>
            <a:lvl1pPr>
              <a:defRPr sz="5500"/>
            </a:lvl1pPr>
          </a:lstStyle>
          <a:p>
            <a:pPr/>
            <a:r>
              <a:t>High-throughput materials discovery</a:t>
            </a:r>
          </a:p>
        </p:txBody>
      </p:sp>
      <p:pic>
        <p:nvPicPr>
          <p:cNvPr id="148" name="Titan_render.png"/>
          <p:cNvPicPr>
            <a:picLocks noChangeAspect="1"/>
          </p:cNvPicPr>
          <p:nvPr/>
        </p:nvPicPr>
        <p:blipFill>
          <a:blip r:embed="rId2">
            <a:extLst/>
          </a:blip>
          <a:stretch>
            <a:fillRect/>
          </a:stretch>
        </p:blipFill>
        <p:spPr>
          <a:xfrm>
            <a:off x="647700" y="5245100"/>
            <a:ext cx="11709400" cy="5475731"/>
          </a:xfrm>
          <a:prstGeom prst="rect">
            <a:avLst/>
          </a:prstGeom>
          <a:ln w="12700">
            <a:miter lim="400000"/>
          </a:ln>
        </p:spPr>
      </p:pic>
      <p:pic>
        <p:nvPicPr>
          <p:cNvPr id="149" name="A1PO-18.png"/>
          <p:cNvPicPr>
            <a:picLocks noChangeAspect="1"/>
          </p:cNvPicPr>
          <p:nvPr/>
        </p:nvPicPr>
        <p:blipFill>
          <a:blip r:embed="rId3">
            <a:extLst/>
          </a:blip>
          <a:stretch>
            <a:fillRect/>
          </a:stretch>
        </p:blipFill>
        <p:spPr>
          <a:xfrm>
            <a:off x="8926855" y="2501900"/>
            <a:ext cx="3810001" cy="3740854"/>
          </a:xfrm>
          <a:prstGeom prst="rect">
            <a:avLst/>
          </a:prstGeom>
          <a:ln w="12700">
            <a:miter lim="400000"/>
          </a:ln>
        </p:spPr>
      </p:pic>
      <p:pic>
        <p:nvPicPr>
          <p:cNvPr id="150" name="ACP-1.png"/>
          <p:cNvPicPr>
            <a:picLocks noChangeAspect="1"/>
          </p:cNvPicPr>
          <p:nvPr/>
        </p:nvPicPr>
        <p:blipFill>
          <a:blip r:embed="rId4">
            <a:extLst/>
          </a:blip>
          <a:srcRect l="0" t="0" r="0" b="0"/>
          <a:stretch>
            <a:fillRect/>
          </a:stretch>
        </p:blipFill>
        <p:spPr>
          <a:xfrm>
            <a:off x="963955" y="2362200"/>
            <a:ext cx="3810001" cy="3740854"/>
          </a:xfrm>
          <a:prstGeom prst="rect">
            <a:avLst/>
          </a:prstGeom>
          <a:ln w="12700">
            <a:miter lim="400000"/>
          </a:ln>
        </p:spPr>
      </p:pic>
      <p:pic>
        <p:nvPicPr>
          <p:cNvPr id="151" name="AEN.png"/>
          <p:cNvPicPr>
            <a:picLocks noChangeAspect="1"/>
          </p:cNvPicPr>
          <p:nvPr/>
        </p:nvPicPr>
        <p:blipFill>
          <a:blip r:embed="rId5">
            <a:extLst/>
          </a:blip>
          <a:stretch>
            <a:fillRect/>
          </a:stretch>
        </p:blipFill>
        <p:spPr>
          <a:xfrm>
            <a:off x="4869205" y="1923507"/>
            <a:ext cx="4445001" cy="4364330"/>
          </a:xfrm>
          <a:prstGeom prst="rect">
            <a:avLst/>
          </a:prstGeom>
          <a:ln w="12700">
            <a:miter lim="400000"/>
          </a:ln>
        </p:spPr>
      </p:pic>
      <p:sp>
        <p:nvSpPr>
          <p:cNvPr id="152" name="Shape 152"/>
          <p:cNvSpPr/>
          <p:nvPr>
            <p:ph type="sldNum" sz="quarter" idx="2"/>
          </p:nvPr>
        </p:nvSpPr>
        <p:spPr>
          <a:xfrm>
            <a:off x="6381749" y="9359900"/>
            <a:ext cx="228601" cy="4064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4" name="Shape 154"/>
          <p:cNvSpPr/>
          <p:nvPr>
            <p:ph type="title"/>
          </p:nvPr>
        </p:nvSpPr>
        <p:spPr>
          <a:xfrm>
            <a:off x="647700" y="2717800"/>
            <a:ext cx="5600700" cy="3492500"/>
          </a:xfrm>
          <a:prstGeom prst="rect">
            <a:avLst/>
          </a:prstGeom>
        </p:spPr>
        <p:txBody>
          <a:bodyPr/>
          <a:lstStyle/>
          <a:p>
            <a:pPr>
              <a:defRPr sz="6300"/>
            </a:pPr>
            <a:r>
              <a:t>Computational Materials</a:t>
            </a:r>
          </a:p>
          <a:p>
            <a:pPr>
              <a:defRPr sz="6300"/>
            </a:pPr>
            <a:r>
              <a:t>Research</a:t>
            </a:r>
          </a:p>
        </p:txBody>
      </p:sp>
      <p:pic>
        <p:nvPicPr>
          <p:cNvPr id="155" name="slide_7.png"/>
          <p:cNvPicPr>
            <a:picLocks noChangeAspect="1"/>
          </p:cNvPicPr>
          <p:nvPr/>
        </p:nvPicPr>
        <p:blipFill>
          <a:blip r:embed="rId2">
            <a:extLst/>
          </a:blip>
          <a:stretch>
            <a:fillRect/>
          </a:stretch>
        </p:blipFill>
        <p:spPr>
          <a:xfrm>
            <a:off x="4806950" y="1035050"/>
            <a:ext cx="7454900" cy="6083300"/>
          </a:xfrm>
          <a:prstGeom prst="rect">
            <a:avLst/>
          </a:prstGeom>
          <a:ln w="12700">
            <a:miter lim="400000"/>
          </a:ln>
        </p:spPr>
      </p:pic>
      <p:sp>
        <p:nvSpPr>
          <p:cNvPr id="156" name="Shape 156"/>
          <p:cNvSpPr/>
          <p:nvPr/>
        </p:nvSpPr>
        <p:spPr>
          <a:xfrm>
            <a:off x="3430885" y="5880901"/>
            <a:ext cx="3449433" cy="822087"/>
          </a:xfrm>
          <a:custGeom>
            <a:avLst/>
            <a:gdLst/>
            <a:ahLst/>
            <a:cxnLst>
              <a:cxn ang="0">
                <a:pos x="wd2" y="hd2"/>
              </a:cxn>
              <a:cxn ang="5400000">
                <a:pos x="wd2" y="hd2"/>
              </a:cxn>
              <a:cxn ang="10800000">
                <a:pos x="wd2" y="hd2"/>
              </a:cxn>
              <a:cxn ang="16200000">
                <a:pos x="wd2" y="hd2"/>
              </a:cxn>
            </a:cxnLst>
            <a:rect l="0" t="0" r="r" b="b"/>
            <a:pathLst>
              <a:path w="21600" h="20104" fill="norm" stroke="1" extrusionOk="0">
                <a:moveTo>
                  <a:pt x="0" y="6306"/>
                </a:moveTo>
                <a:cubicBezTo>
                  <a:pt x="2856" y="16754"/>
                  <a:pt x="6807" y="21600"/>
                  <a:pt x="10672" y="19699"/>
                </a:cubicBezTo>
                <a:cubicBezTo>
                  <a:pt x="13540" y="18288"/>
                  <a:pt x="16185" y="13260"/>
                  <a:pt x="18621" y="7651"/>
                </a:cubicBezTo>
                <a:cubicBezTo>
                  <a:pt x="19686" y="5200"/>
                  <a:pt x="20687" y="2682"/>
                  <a:pt x="21600" y="0"/>
                </a:cubicBezTo>
              </a:path>
            </a:pathLst>
          </a:custGeom>
          <a:ln w="76200">
            <a:solidFill>
              <a:srgbClr val="6C868D"/>
            </a:solidFill>
            <a:miter lim="400000"/>
            <a:tailEnd type="triangle"/>
          </a:ln>
        </p:spPr>
        <p:txBody>
          <a:bodyPr lIns="50800" tIns="50800" rIns="50800" bIns="50800" anchor="ctr"/>
          <a:lstStyle/>
          <a:p>
            <a:pPr algn="ctr" defTabSz="584200">
              <a:defRPr b="1" sz="2800">
                <a:solidFill>
                  <a:srgbClr val="546056"/>
                </a:solidFill>
                <a:latin typeface="+mn-lt"/>
                <a:ea typeface="+mn-ea"/>
                <a:cs typeface="+mn-cs"/>
                <a:sym typeface="Palatino"/>
              </a:defRPr>
            </a:pPr>
          </a:p>
        </p:txBody>
      </p:sp>
      <p:sp>
        <p:nvSpPr>
          <p:cNvPr id="157" name="Shape 157"/>
          <p:cNvSpPr/>
          <p:nvPr/>
        </p:nvSpPr>
        <p:spPr>
          <a:xfrm>
            <a:off x="6333033" y="7480300"/>
            <a:ext cx="6002934" cy="635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84200">
              <a:defRPr sz="3200">
                <a:solidFill>
                  <a:srgbClr val="546056"/>
                </a:solidFill>
                <a:latin typeface="+mn-lt"/>
                <a:ea typeface="+mn-ea"/>
                <a:cs typeface="+mn-cs"/>
                <a:sym typeface="Palatino"/>
              </a:defRPr>
            </a:lvl1pPr>
          </a:lstStyle>
          <a:p>
            <a:pPr/>
            <a:r>
              <a:t>According to XSede usage (2015)</a:t>
            </a:r>
          </a:p>
        </p:txBody>
      </p:sp>
      <p:sp>
        <p:nvSpPr>
          <p:cNvPr id="158" name="Shape 158"/>
          <p:cNvSpPr/>
          <p:nvPr>
            <p:ph type="sldNum" sz="quarter" idx="2"/>
          </p:nvPr>
        </p:nvSpPr>
        <p:spPr>
          <a:xfrm>
            <a:off x="6381749" y="9359900"/>
            <a:ext cx="228601" cy="4064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 name="Shape 160"/>
          <p:cNvSpPr/>
          <p:nvPr>
            <p:ph type="title"/>
          </p:nvPr>
        </p:nvSpPr>
        <p:spPr>
          <a:xfrm>
            <a:off x="1335211" y="165100"/>
            <a:ext cx="10334378" cy="1349475"/>
          </a:xfrm>
          <a:prstGeom prst="rect">
            <a:avLst/>
          </a:prstGeom>
        </p:spPr>
        <p:txBody>
          <a:bodyPr/>
          <a:lstStyle/>
          <a:p>
            <a:pPr/>
            <a:r>
              <a:t>HTC for Energy Materials</a:t>
            </a:r>
          </a:p>
        </p:txBody>
      </p:sp>
      <p:sp>
        <p:nvSpPr>
          <p:cNvPr id="161" name="Shape 161"/>
          <p:cNvSpPr/>
          <p:nvPr>
            <p:ph type="sldNum" sz="quarter" idx="2"/>
          </p:nvPr>
        </p:nvSpPr>
        <p:spPr>
          <a:xfrm>
            <a:off x="6381749" y="9359900"/>
            <a:ext cx="228601" cy="4064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62" name="PhysRevLett.108.068701-2.png"/>
          <p:cNvPicPr>
            <a:picLocks noChangeAspect="1"/>
          </p:cNvPicPr>
          <p:nvPr/>
        </p:nvPicPr>
        <p:blipFill>
          <a:blip r:embed="rId2">
            <a:extLst/>
          </a:blip>
          <a:stretch>
            <a:fillRect/>
          </a:stretch>
        </p:blipFill>
        <p:spPr>
          <a:xfrm>
            <a:off x="-63500" y="2282725"/>
            <a:ext cx="8905962" cy="6679473"/>
          </a:xfrm>
          <a:prstGeom prst="rect">
            <a:avLst/>
          </a:prstGeom>
          <a:ln w="12700">
            <a:miter lim="400000"/>
          </a:ln>
        </p:spPr>
      </p:pic>
      <p:sp>
        <p:nvSpPr>
          <p:cNvPr id="163" name="Shape 163"/>
          <p:cNvSpPr/>
          <p:nvPr/>
        </p:nvSpPr>
        <p:spPr>
          <a:xfrm>
            <a:off x="404914" y="8769349"/>
            <a:ext cx="8410372" cy="546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84200">
              <a:defRPr sz="2700">
                <a:solidFill>
                  <a:srgbClr val="546056"/>
                </a:solidFill>
                <a:latin typeface="+mn-lt"/>
                <a:ea typeface="+mn-ea"/>
                <a:cs typeface="+mn-cs"/>
                <a:sym typeface="Palatino"/>
              </a:defRPr>
            </a:lvl1pPr>
          </a:lstStyle>
          <a:p>
            <a:pPr/>
            <a:r>
              <a:t>Yu, L. &amp; Zunger, A.   Phys. Rev. Lett. 108, 068701 (2012)</a:t>
            </a:r>
          </a:p>
        </p:txBody>
      </p:sp>
      <p:sp>
        <p:nvSpPr>
          <p:cNvPr id="164" name="Shape 164"/>
          <p:cNvSpPr/>
          <p:nvPr/>
        </p:nvSpPr>
        <p:spPr>
          <a:xfrm>
            <a:off x="8603505" y="3009899"/>
            <a:ext cx="3821263" cy="373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584200">
              <a:defRPr sz="2000">
                <a:solidFill>
                  <a:srgbClr val="546056"/>
                </a:solidFill>
                <a:latin typeface="+mn-lt"/>
                <a:ea typeface="+mn-ea"/>
                <a:cs typeface="+mn-cs"/>
                <a:sym typeface="Palatino"/>
              </a:defRPr>
            </a:pPr>
            <a:r>
              <a:t>Spectroscopic limited maximum efficiency (SLME) versus the minimum gap (Eg) for generalized I–III–VI chalcopyrite materials identified as having a high SLME. </a:t>
            </a:r>
          </a:p>
          <a:p>
            <a:pPr defTabSz="584200">
              <a:defRPr sz="2000">
                <a:solidFill>
                  <a:srgbClr val="546056"/>
                </a:solidFill>
                <a:latin typeface="+mn-lt"/>
                <a:ea typeface="+mn-ea"/>
                <a:cs typeface="+mn-cs"/>
                <a:sym typeface="Palatino"/>
              </a:defRPr>
            </a:pPr>
          </a:p>
          <a:p>
            <a:pPr defTabSz="584200">
              <a:defRPr sz="2000">
                <a:solidFill>
                  <a:srgbClr val="546056"/>
                </a:solidFill>
                <a:latin typeface="+mn-lt"/>
                <a:ea typeface="+mn-ea"/>
                <a:cs typeface="+mn-cs"/>
                <a:sym typeface="Palatino"/>
              </a:defRPr>
            </a:pPr>
            <a:r>
              <a:t>All of the currently used PV absorbers were found as well as new materials with promising </a:t>
            </a:r>
          </a:p>
          <a:p>
            <a:pPr defTabSz="584200">
              <a:defRPr sz="2000">
                <a:solidFill>
                  <a:srgbClr val="546056"/>
                </a:solidFill>
                <a:latin typeface="+mn-lt"/>
                <a:ea typeface="+mn-ea"/>
                <a:cs typeface="+mn-cs"/>
                <a:sym typeface="Palatino"/>
              </a:defRPr>
            </a:pPr>
            <a:r>
              <a:t>values (with SLME &gt; 20%).</a:t>
            </a:r>
          </a:p>
        </p:txBody>
      </p:sp>
      <p:sp>
        <p:nvSpPr>
          <p:cNvPr id="165" name="Shape 165"/>
          <p:cNvSpPr/>
          <p:nvPr/>
        </p:nvSpPr>
        <p:spPr>
          <a:xfrm>
            <a:off x="1311386" y="1581150"/>
            <a:ext cx="10382028" cy="635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84200">
              <a:defRPr b="1" sz="3100">
                <a:solidFill>
                  <a:srgbClr val="F5F8EB"/>
                </a:solidFill>
                <a:latin typeface="+mn-lt"/>
                <a:ea typeface="+mn-ea"/>
                <a:cs typeface="+mn-cs"/>
                <a:sym typeface="Palatino"/>
              </a:defRPr>
            </a:lvl1pPr>
          </a:lstStyle>
          <a:p>
            <a:pPr/>
            <a:r>
              <a:t>Photovoltaics: HT screening of light-absorbing materials.</a:t>
            </a:r>
          </a:p>
        </p:txBody>
      </p:sp>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Shape 167"/>
          <p:cNvSpPr/>
          <p:nvPr>
            <p:ph type="title"/>
          </p:nvPr>
        </p:nvSpPr>
        <p:spPr>
          <a:xfrm>
            <a:off x="1335211" y="165100"/>
            <a:ext cx="10334378" cy="1349475"/>
          </a:xfrm>
          <a:prstGeom prst="rect">
            <a:avLst/>
          </a:prstGeom>
        </p:spPr>
        <p:txBody>
          <a:bodyPr/>
          <a:lstStyle/>
          <a:p>
            <a:pPr/>
            <a:r>
              <a:t>HTC for Energy Materials</a:t>
            </a:r>
          </a:p>
        </p:txBody>
      </p:sp>
      <p:sp>
        <p:nvSpPr>
          <p:cNvPr id="168" name="Shape 168"/>
          <p:cNvSpPr/>
          <p:nvPr>
            <p:ph type="sldNum" sz="quarter" idx="2"/>
          </p:nvPr>
        </p:nvSpPr>
        <p:spPr>
          <a:xfrm>
            <a:off x="6381749" y="9359900"/>
            <a:ext cx="228601" cy="4064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9" name="Shape 169"/>
          <p:cNvSpPr/>
          <p:nvPr/>
        </p:nvSpPr>
        <p:spPr>
          <a:xfrm>
            <a:off x="814368" y="8769349"/>
            <a:ext cx="7591463" cy="546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84200">
              <a:defRPr sz="2700">
                <a:solidFill>
                  <a:srgbClr val="546056"/>
                </a:solidFill>
                <a:latin typeface="+mn-lt"/>
                <a:ea typeface="+mn-ea"/>
                <a:cs typeface="+mn-cs"/>
                <a:sym typeface="Palatino"/>
              </a:defRPr>
            </a:lvl1pPr>
          </a:lstStyle>
          <a:p>
            <a:pPr/>
            <a:r>
              <a:t>Ceder G. Mater. Res. Soc. Bull. 35, 693–701 (2010).</a:t>
            </a:r>
          </a:p>
        </p:txBody>
      </p:sp>
      <p:sp>
        <p:nvSpPr>
          <p:cNvPr id="170" name="Shape 170"/>
          <p:cNvSpPr/>
          <p:nvPr/>
        </p:nvSpPr>
        <p:spPr>
          <a:xfrm>
            <a:off x="8603505" y="3505199"/>
            <a:ext cx="3821263" cy="2743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2250">
                <a:latin typeface="Hoefler Text"/>
                <a:ea typeface="Hoefler Text"/>
                <a:cs typeface="Hoefler Text"/>
                <a:sym typeface="Hoefler Text"/>
              </a:defRPr>
            </a:pPr>
            <a:r>
              <a:t>Calculated lithium insertion voltage versus theoretical capacity for several</a:t>
            </a:r>
          </a:p>
          <a:p>
            <a:pPr>
              <a:defRPr sz="2250">
                <a:latin typeface="Hoefler Text"/>
                <a:ea typeface="Hoefler Text"/>
                <a:cs typeface="Hoefler Text"/>
                <a:sym typeface="Hoefler Text"/>
              </a:defRPr>
            </a:pPr>
            <a:r>
              <a:t>thousand compounds. </a:t>
            </a:r>
          </a:p>
          <a:p>
            <a:pPr>
              <a:defRPr sz="2250">
                <a:latin typeface="Hoefler Text"/>
                <a:ea typeface="Hoefler Text"/>
                <a:cs typeface="Hoefler Text"/>
                <a:sym typeface="Hoefler Text"/>
              </a:defRPr>
            </a:pPr>
          </a:p>
          <a:p>
            <a:pPr>
              <a:defRPr sz="2250">
                <a:latin typeface="Hoefler Text"/>
                <a:ea typeface="Hoefler Text"/>
                <a:cs typeface="Hoefler Text"/>
                <a:sym typeface="Hoefler Text"/>
              </a:defRPr>
            </a:pPr>
            <a:r>
              <a:t>The compounds are classified into oxides, phosphates, borates, silicates and sulfates.</a:t>
            </a:r>
          </a:p>
        </p:txBody>
      </p:sp>
      <p:sp>
        <p:nvSpPr>
          <p:cNvPr id="171" name="Shape 171"/>
          <p:cNvSpPr/>
          <p:nvPr/>
        </p:nvSpPr>
        <p:spPr>
          <a:xfrm>
            <a:off x="929028" y="1581150"/>
            <a:ext cx="11146744" cy="635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84200">
              <a:defRPr b="1" sz="3100">
                <a:solidFill>
                  <a:srgbClr val="F5F8EB"/>
                </a:solidFill>
                <a:latin typeface="+mn-lt"/>
                <a:ea typeface="+mn-ea"/>
                <a:cs typeface="+mn-cs"/>
                <a:sym typeface="Palatino"/>
              </a:defRPr>
            </a:lvl1pPr>
          </a:lstStyle>
          <a:p>
            <a:pPr/>
            <a:r>
              <a:t>Li-ion batteries: HT calculations of charge capacity vs Voltage</a:t>
            </a:r>
          </a:p>
        </p:txBody>
      </p:sp>
      <p:pic>
        <p:nvPicPr>
          <p:cNvPr id="172" name="81167.png"/>
          <p:cNvPicPr>
            <a:picLocks noChangeAspect="1"/>
          </p:cNvPicPr>
          <p:nvPr/>
        </p:nvPicPr>
        <p:blipFill>
          <a:blip r:embed="rId2">
            <a:extLst/>
          </a:blip>
          <a:stretch>
            <a:fillRect/>
          </a:stretch>
        </p:blipFill>
        <p:spPr>
          <a:xfrm>
            <a:off x="381000" y="2908874"/>
            <a:ext cx="7978663" cy="5758302"/>
          </a:xfrm>
          <a:prstGeom prst="rect">
            <a:avLst/>
          </a:prstGeom>
          <a:ln w="12700">
            <a:miter lim="400000"/>
          </a:ln>
        </p:spPr>
      </p:pic>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 name="Shape 174"/>
          <p:cNvSpPr/>
          <p:nvPr>
            <p:ph type="title"/>
          </p:nvPr>
        </p:nvSpPr>
        <p:spPr>
          <a:prstGeom prst="rect">
            <a:avLst/>
          </a:prstGeom>
        </p:spPr>
        <p:txBody>
          <a:bodyPr/>
          <a:lstStyle/>
          <a:p>
            <a:pPr defTabSz="484886">
              <a:defRPr sz="5810"/>
            </a:pPr>
            <a:r>
              <a:t>Au nanoparticles on Anatase (TiO</a:t>
            </a:r>
            <a:r>
              <a:rPr baseline="-5999"/>
              <a:t>2</a:t>
            </a:r>
            <a:r>
              <a:t>)</a:t>
            </a:r>
          </a:p>
        </p:txBody>
      </p:sp>
      <p:pic>
        <p:nvPicPr>
          <p:cNvPr id="175" name="10.1021 acs.jpclett.5b00655.png"/>
          <p:cNvPicPr>
            <a:picLocks noChangeAspect="1"/>
          </p:cNvPicPr>
          <p:nvPr/>
        </p:nvPicPr>
        <p:blipFill>
          <a:blip r:embed="rId2">
            <a:extLst/>
          </a:blip>
          <a:stretch>
            <a:fillRect/>
          </a:stretch>
        </p:blipFill>
        <p:spPr>
          <a:xfrm>
            <a:off x="1778000" y="1883196"/>
            <a:ext cx="9448800" cy="3327401"/>
          </a:xfrm>
          <a:prstGeom prst="rect">
            <a:avLst/>
          </a:prstGeom>
          <a:ln w="25400">
            <a:miter lim="400000"/>
          </a:ln>
          <a:effectLst>
            <a:outerShdw sx="100000" sy="100000" kx="0" ky="0" algn="b" rotWithShape="0" blurRad="254000" dist="127000" dir="5400000">
              <a:srgbClr val="000000">
                <a:alpha val="70000"/>
              </a:srgbClr>
            </a:outerShdw>
          </a:effectLst>
        </p:spPr>
      </p:pic>
      <p:sp>
        <p:nvSpPr>
          <p:cNvPr id="176" name="Shape 176"/>
          <p:cNvSpPr/>
          <p:nvPr>
            <p:ph type="body" sz="half" idx="1"/>
          </p:nvPr>
        </p:nvSpPr>
        <p:spPr>
          <a:xfrm>
            <a:off x="647700" y="5471814"/>
            <a:ext cx="11580615" cy="3557886"/>
          </a:xfrm>
          <a:prstGeom prst="rect">
            <a:avLst/>
          </a:prstGeom>
        </p:spPr>
        <p:txBody>
          <a:bodyPr anchor="t"/>
          <a:lstStyle/>
          <a:p>
            <a:pPr marL="0" indent="0" defTabSz="443484">
              <a:spcBef>
                <a:spcPts val="0"/>
              </a:spcBef>
              <a:buSzTx/>
              <a:buNone/>
              <a:defRPr sz="2716">
                <a:solidFill>
                  <a:srgbClr val="000000"/>
                </a:solidFill>
                <a:latin typeface="Hoefler Text"/>
                <a:ea typeface="Hoefler Text"/>
                <a:cs typeface="Hoefler Text"/>
                <a:sym typeface="Hoefler Text"/>
              </a:defRPr>
            </a:pPr>
            <a:r>
              <a:t>… we have developed an efficient way to boost the activity of Au nanocatalysts. Coupling computational models with synthesis and characterization, the cooperation between Au and anatase is significantly enhanced by rationally positioning the Au nanoparticles on the edged/corner sites. </a:t>
            </a:r>
          </a:p>
          <a:p>
            <a:pPr marL="0" indent="0" defTabSz="443484">
              <a:spcBef>
                <a:spcPts val="0"/>
              </a:spcBef>
              <a:buSzTx/>
              <a:buNone/>
              <a:defRPr sz="2716">
                <a:solidFill>
                  <a:srgbClr val="000000"/>
                </a:solidFill>
                <a:latin typeface="Hoefler Text"/>
                <a:ea typeface="Hoefler Text"/>
                <a:cs typeface="Hoefler Text"/>
                <a:sym typeface="Hoefler Text"/>
              </a:defRPr>
            </a:pPr>
          </a:p>
          <a:p>
            <a:pPr marL="0" indent="0" defTabSz="443484">
              <a:spcBef>
                <a:spcPts val="0"/>
              </a:spcBef>
              <a:buSzTx/>
              <a:buNone/>
              <a:defRPr sz="2716">
                <a:solidFill>
                  <a:srgbClr val="000000"/>
                </a:solidFill>
                <a:latin typeface="Hoefler Text"/>
                <a:ea typeface="Hoefler Text"/>
                <a:cs typeface="Hoefler Text"/>
                <a:sym typeface="Hoefler Text"/>
              </a:defRPr>
            </a:pPr>
            <a:r>
              <a:t>… Au nanoparticles positioned on the edge/corner sites of TiO2 supports offers an excellent opportunity for designing and developing highly “controlled”  catalysts in the future.</a:t>
            </a:r>
          </a:p>
        </p:txBody>
      </p:sp>
      <p:sp>
        <p:nvSpPr>
          <p:cNvPr id="177" name="Shape 177"/>
          <p:cNvSpPr/>
          <p:nvPr/>
        </p:nvSpPr>
        <p:spPr>
          <a:xfrm>
            <a:off x="5334000" y="2199754"/>
            <a:ext cx="4583113" cy="3502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atin typeface="Consolas"/>
                <a:ea typeface="Consolas"/>
                <a:cs typeface="Consolas"/>
                <a:sym typeface="Consolas"/>
              </a:defRPr>
            </a:lvl1pPr>
          </a:lstStyle>
          <a:p>
            <a:pPr/>
            <a:r>
              <a:t>DOI: 10.1021/acs.jpclett.5b00655</a:t>
            </a:r>
          </a:p>
        </p:txBody>
      </p:sp>
      <p:sp>
        <p:nvSpPr>
          <p:cNvPr id="178" name="Shape 178"/>
          <p:cNvSpPr/>
          <p:nvPr>
            <p:ph type="sldNum" sz="quarter" idx="2"/>
          </p:nvPr>
        </p:nvSpPr>
        <p:spPr>
          <a:xfrm>
            <a:off x="6381749" y="9359900"/>
            <a:ext cx="228601" cy="4064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0" name="cs6b00530_si_001.png"/>
          <p:cNvPicPr>
            <a:picLocks noChangeAspect="1"/>
          </p:cNvPicPr>
          <p:nvPr/>
        </p:nvPicPr>
        <p:blipFill>
          <a:blip r:embed="rId2">
            <a:extLst/>
          </a:blip>
          <a:stretch>
            <a:fillRect/>
          </a:stretch>
        </p:blipFill>
        <p:spPr>
          <a:xfrm>
            <a:off x="3492500" y="5196483"/>
            <a:ext cx="9245600" cy="4168251"/>
          </a:xfrm>
          <a:prstGeom prst="rect">
            <a:avLst/>
          </a:prstGeom>
          <a:ln w="12700">
            <a:miter lim="400000"/>
          </a:ln>
        </p:spPr>
      </p:pic>
      <p:pic>
        <p:nvPicPr>
          <p:cNvPr id="181" name="acscatal%2E6b00530.png"/>
          <p:cNvPicPr>
            <a:picLocks noChangeAspect="1"/>
          </p:cNvPicPr>
          <p:nvPr/>
        </p:nvPicPr>
        <p:blipFill>
          <a:blip r:embed="rId3">
            <a:extLst/>
          </a:blip>
          <a:stretch>
            <a:fillRect/>
          </a:stretch>
        </p:blipFill>
        <p:spPr>
          <a:xfrm>
            <a:off x="368300" y="1879600"/>
            <a:ext cx="9245600" cy="3886200"/>
          </a:xfrm>
          <a:prstGeom prst="rect">
            <a:avLst/>
          </a:prstGeom>
          <a:ln w="25400">
            <a:miter lim="400000"/>
          </a:ln>
          <a:effectLst>
            <a:outerShdw sx="100000" sy="100000" kx="0" ky="0" algn="b" rotWithShape="0" blurRad="254000" dist="127000" dir="5400000">
              <a:srgbClr val="000000">
                <a:alpha val="70000"/>
              </a:srgbClr>
            </a:outerShdw>
          </a:effectLst>
        </p:spPr>
      </p:pic>
      <p:sp>
        <p:nvSpPr>
          <p:cNvPr id="182" name="Shape 182"/>
          <p:cNvSpPr/>
          <p:nvPr>
            <p:ph type="title"/>
          </p:nvPr>
        </p:nvSpPr>
        <p:spPr>
          <a:prstGeom prst="rect">
            <a:avLst/>
          </a:prstGeom>
        </p:spPr>
        <p:txBody>
          <a:bodyPr/>
          <a:lstStyle/>
          <a:p>
            <a:pPr/>
            <a:r>
              <a:t>Nitroarene Hydrogenation</a:t>
            </a:r>
          </a:p>
        </p:txBody>
      </p:sp>
      <p:sp>
        <p:nvSpPr>
          <p:cNvPr id="183" name="Shape 183"/>
          <p:cNvSpPr/>
          <p:nvPr/>
        </p:nvSpPr>
        <p:spPr>
          <a:xfrm>
            <a:off x="3756359" y="2025649"/>
            <a:ext cx="4418262"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400">
                <a:latin typeface="Helvetica"/>
                <a:ea typeface="Helvetica"/>
                <a:cs typeface="Helvetica"/>
                <a:sym typeface="Helvetica"/>
              </a:defRPr>
            </a:pPr>
            <a:r>
              <a:rPr b="1"/>
              <a:t>DOI: </a:t>
            </a:r>
            <a:r>
              <a:t>10.1021/acscatal.6b00530</a:t>
            </a:r>
          </a:p>
        </p:txBody>
      </p:sp>
      <p:sp>
        <p:nvSpPr>
          <p:cNvPr id="184" name="Shape 184"/>
          <p:cNvSpPr/>
          <p:nvPr>
            <p:ph type="sldNum" sz="quarter" idx="2"/>
          </p:nvPr>
        </p:nvSpPr>
        <p:spPr>
          <a:xfrm>
            <a:off x="6381749" y="9359900"/>
            <a:ext cx="228601" cy="4064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theme/_rels/theme1.xml.rels><?xml version="1.0" encoding="UTF-8" standalone="yes"?><Relationships xmlns="http://schemas.openxmlformats.org/package/2006/relationships"><Relationship Id="rId1" Type="http://schemas.openxmlformats.org/officeDocument/2006/relationships/image" Target="../media/image2.png"/></Relationships>

</file>

<file path=ppt/theme/_rels/theme2.xml.rels><?xml version="1.0" encoding="UTF-8" standalone="yes"?><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BrushedCanvas">
  <a:themeElements>
    <a:clrScheme name="BrushedCanvas">
      <a:dk1>
        <a:srgbClr val="000000"/>
      </a:dk1>
      <a:lt1>
        <a:srgbClr val="FFFFFF"/>
      </a:lt1>
      <a:dk2>
        <a:srgbClr val="61615E"/>
      </a:dk2>
      <a:lt2>
        <a:srgbClr val="CECECA"/>
      </a:lt2>
      <a:accent1>
        <a:srgbClr val="648FC7"/>
      </a:accent1>
      <a:accent2>
        <a:srgbClr val="77B06D"/>
      </a:accent2>
      <a:accent3>
        <a:srgbClr val="E0BC59"/>
      </a:accent3>
      <a:accent4>
        <a:srgbClr val="EB925B"/>
      </a:accent4>
      <a:accent5>
        <a:srgbClr val="C56667"/>
      </a:accent5>
      <a:accent6>
        <a:srgbClr val="927AB0"/>
      </a:accent6>
      <a:hlink>
        <a:srgbClr val="0000FF"/>
      </a:hlink>
      <a:folHlink>
        <a:srgbClr val="FF00FF"/>
      </a:folHlink>
    </a:clrScheme>
    <a:fontScheme name="BrushedCanvas">
      <a:majorFont>
        <a:latin typeface="Palatino"/>
        <a:ea typeface="Palatino"/>
        <a:cs typeface="Palatino"/>
      </a:majorFont>
      <a:minorFont>
        <a:latin typeface="Palatino"/>
        <a:ea typeface="Palatino"/>
        <a:cs typeface="Palatino"/>
      </a:minorFont>
    </a:fontScheme>
    <a:fmtScheme name="BrushedCanva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800" u="none" kumimoji="0" normalizeH="0">
            <a:ln>
              <a:noFill/>
            </a:ln>
            <a:solidFill>
              <a:srgbClr val="F5F8EB"/>
            </a:solidFill>
            <a:effectLst/>
            <a:uFillTx/>
            <a:latin typeface="+mn-lt"/>
            <a:ea typeface="+mn-ea"/>
            <a:cs typeface="+mn-cs"/>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717D75"/>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000" u="none" kumimoji="0" normalizeH="0">
            <a:ln>
              <a:noFill/>
            </a:ln>
            <a:solidFill>
              <a:srgbClr val="000000"/>
            </a:solidFill>
            <a:effectLst/>
            <a:uFillTx/>
            <a:latin typeface="Times"/>
            <a:ea typeface="Times"/>
            <a:cs typeface="Times"/>
            <a:sym typeface="Time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rushedCanvas">
  <a:themeElements>
    <a:clrScheme name="BrushedCanvas">
      <a:dk1>
        <a:srgbClr val="000000"/>
      </a:dk1>
      <a:lt1>
        <a:srgbClr val="FFFFFF"/>
      </a:lt1>
      <a:dk2>
        <a:srgbClr val="61615E"/>
      </a:dk2>
      <a:lt2>
        <a:srgbClr val="CECECA"/>
      </a:lt2>
      <a:accent1>
        <a:srgbClr val="648FC7"/>
      </a:accent1>
      <a:accent2>
        <a:srgbClr val="77B06D"/>
      </a:accent2>
      <a:accent3>
        <a:srgbClr val="E0BC59"/>
      </a:accent3>
      <a:accent4>
        <a:srgbClr val="EB925B"/>
      </a:accent4>
      <a:accent5>
        <a:srgbClr val="C56667"/>
      </a:accent5>
      <a:accent6>
        <a:srgbClr val="927AB0"/>
      </a:accent6>
      <a:hlink>
        <a:srgbClr val="0000FF"/>
      </a:hlink>
      <a:folHlink>
        <a:srgbClr val="FF00FF"/>
      </a:folHlink>
    </a:clrScheme>
    <a:fontScheme name="BrushedCanvas">
      <a:majorFont>
        <a:latin typeface="Palatino"/>
        <a:ea typeface="Palatino"/>
        <a:cs typeface="Palatino"/>
      </a:majorFont>
      <a:minorFont>
        <a:latin typeface="Palatino"/>
        <a:ea typeface="Palatino"/>
        <a:cs typeface="Palatino"/>
      </a:minorFont>
    </a:fontScheme>
    <a:fmtScheme name="BrushedCanva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800" u="none" kumimoji="0" normalizeH="0">
            <a:ln>
              <a:noFill/>
            </a:ln>
            <a:solidFill>
              <a:srgbClr val="F5F8EB"/>
            </a:solidFill>
            <a:effectLst/>
            <a:uFillTx/>
            <a:latin typeface="+mn-lt"/>
            <a:ea typeface="+mn-ea"/>
            <a:cs typeface="+mn-cs"/>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717D75"/>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000" u="none" kumimoji="0" normalizeH="0">
            <a:ln>
              <a:noFill/>
            </a:ln>
            <a:solidFill>
              <a:srgbClr val="000000"/>
            </a:solidFill>
            <a:effectLst/>
            <a:uFillTx/>
            <a:latin typeface="Times"/>
            <a:ea typeface="Times"/>
            <a:cs typeface="Times"/>
            <a:sym typeface="Time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